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1"/>
  </p:handoutMasterIdLst>
  <p:sldIdLst>
    <p:sldId id="351" r:id="rId2"/>
    <p:sldId id="353" r:id="rId3"/>
    <p:sldId id="350" r:id="rId4"/>
    <p:sldId id="307" r:id="rId5"/>
    <p:sldId id="343" r:id="rId6"/>
    <p:sldId id="344" r:id="rId7"/>
    <p:sldId id="347" r:id="rId8"/>
    <p:sldId id="336" r:id="rId9"/>
    <p:sldId id="266" r:id="rId10"/>
    <p:sldId id="272" r:id="rId11"/>
    <p:sldId id="318" r:id="rId12"/>
    <p:sldId id="337" r:id="rId13"/>
    <p:sldId id="319" r:id="rId14"/>
    <p:sldId id="322" r:id="rId15"/>
    <p:sldId id="323" r:id="rId16"/>
    <p:sldId id="298" r:id="rId17"/>
    <p:sldId id="358" r:id="rId18"/>
    <p:sldId id="281" r:id="rId19"/>
    <p:sldId id="282" r:id="rId20"/>
    <p:sldId id="324" r:id="rId21"/>
    <p:sldId id="329" r:id="rId22"/>
    <p:sldId id="283" r:id="rId23"/>
    <p:sldId id="326" r:id="rId24"/>
    <p:sldId id="284" r:id="rId25"/>
    <p:sldId id="285" r:id="rId26"/>
    <p:sldId id="286" r:id="rId27"/>
    <p:sldId id="308" r:id="rId28"/>
    <p:sldId id="355" r:id="rId29"/>
    <p:sldId id="357" r:id="rId30"/>
  </p:sldIdLst>
  <p:sldSz cx="9144000" cy="6858000" type="screen4x3"/>
  <p:notesSz cx="6858000" cy="120570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EA225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15" autoAdjust="0"/>
    <p:restoredTop sz="94717" autoAdjust="0"/>
  </p:normalViewPr>
  <p:slideViewPr>
    <p:cSldViewPr>
      <p:cViewPr>
        <p:scale>
          <a:sx n="60" d="100"/>
          <a:sy n="60" d="100"/>
        </p:scale>
        <p:origin x="-22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9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DB71DF-B0CA-410C-A9C1-BDA1F36FC2B7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C4A529-2FBD-46A7-84DA-F835B415480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PERMENPAN DAN REFORMASI BIROKRASI  NO 63 TAHUN 2011 </a:t>
          </a:r>
        </a:p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TTG</a:t>
          </a:r>
        </a:p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PEDOMAN PENATAAN  SISTEM TUNJANGAN KINERJA PEGAWAI NEGERI</a:t>
          </a:r>
          <a:endParaRPr lang="en-US" sz="1400" dirty="0">
            <a:solidFill>
              <a:schemeClr val="tx1"/>
            </a:solidFill>
            <a:latin typeface="Cambria" pitchFamily="18" charset="0"/>
          </a:endParaRPr>
        </a:p>
      </dgm:t>
    </dgm:pt>
    <dgm:pt modelId="{8BCE6250-FDB9-43F9-9D3E-77EE07F9DA7D}" type="parTrans" cxnId="{DE0295A8-8ED2-4B43-A2BB-2FA88BDC1228}">
      <dgm:prSet/>
      <dgm:spPr/>
      <dgm:t>
        <a:bodyPr/>
        <a:lstStyle/>
        <a:p>
          <a:endParaRPr lang="en-US"/>
        </a:p>
      </dgm:t>
    </dgm:pt>
    <dgm:pt modelId="{A967AE69-8870-46A7-B422-A2B1698C3831}" type="sibTrans" cxnId="{DE0295A8-8ED2-4B43-A2BB-2FA88BDC1228}">
      <dgm:prSet/>
      <dgm:spPr/>
      <dgm:t>
        <a:bodyPr/>
        <a:lstStyle/>
        <a:p>
          <a:endParaRPr lang="en-US"/>
        </a:p>
      </dgm:t>
    </dgm:pt>
    <dgm:pt modelId="{944BAC12-9BC7-41B5-85DD-CE16F7BDB9E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PERATURAN WALIKOTA SEMARANG NO 36 TAHUN 2014</a:t>
          </a:r>
        </a:p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TTG</a:t>
          </a:r>
        </a:p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PEMBERIAN DAN PEMBERHENTIAN TAMBAHAN PENGHASILAN PNS DI LINGK. PEMKOT SEMARANG</a:t>
          </a:r>
          <a:endParaRPr lang="en-US" sz="1400" dirty="0">
            <a:solidFill>
              <a:schemeClr val="tx1"/>
            </a:solidFill>
            <a:latin typeface="Cambria" pitchFamily="18" charset="0"/>
          </a:endParaRPr>
        </a:p>
      </dgm:t>
    </dgm:pt>
    <dgm:pt modelId="{71398A91-F6F7-4A38-94EE-F474725AB206}" type="parTrans" cxnId="{E5A47AA7-CAAD-4907-8C30-F94F1295D5AA}">
      <dgm:prSet/>
      <dgm:spPr/>
      <dgm:t>
        <a:bodyPr/>
        <a:lstStyle/>
        <a:p>
          <a:endParaRPr lang="en-US"/>
        </a:p>
      </dgm:t>
    </dgm:pt>
    <dgm:pt modelId="{09E6C13D-0AFF-4100-9D2E-7FCB9C3CA2FF}" type="sibTrans" cxnId="{E5A47AA7-CAAD-4907-8C30-F94F1295D5AA}">
      <dgm:prSet/>
      <dgm:spPr/>
      <dgm:t>
        <a:bodyPr/>
        <a:lstStyle/>
        <a:p>
          <a:endParaRPr lang="en-US"/>
        </a:p>
      </dgm:t>
    </dgm:pt>
    <dgm:pt modelId="{49181B5E-6761-4EBF-8345-B8CB63B7ACFA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PERATURAN BUPATI KEDIRI NOMOR 16 TAHUN 2015</a:t>
          </a:r>
        </a:p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TTG</a:t>
          </a:r>
        </a:p>
        <a:p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TAMBAHAN PERBAIKAN PENGHASILAN PNS DI LINGK PEMKAB KEDIRI</a:t>
          </a:r>
          <a:endParaRPr lang="en-US" sz="1400" dirty="0">
            <a:solidFill>
              <a:schemeClr val="tx1"/>
            </a:solidFill>
            <a:latin typeface="Cambria" pitchFamily="18" charset="0"/>
          </a:endParaRPr>
        </a:p>
      </dgm:t>
    </dgm:pt>
    <dgm:pt modelId="{37F803F0-0AAC-47F8-955F-072E60D27D94}" type="parTrans" cxnId="{8E1D6E3F-C831-41ED-8792-4D6492ED47FF}">
      <dgm:prSet/>
      <dgm:spPr/>
      <dgm:t>
        <a:bodyPr/>
        <a:lstStyle/>
        <a:p>
          <a:endParaRPr lang="en-US"/>
        </a:p>
      </dgm:t>
    </dgm:pt>
    <dgm:pt modelId="{7E7EFD34-BD27-4514-81CD-0D63D254B982}" type="sibTrans" cxnId="{8E1D6E3F-C831-41ED-8792-4D6492ED47FF}">
      <dgm:prSet/>
      <dgm:spPr/>
      <dgm:t>
        <a:bodyPr/>
        <a:lstStyle/>
        <a:p>
          <a:endParaRPr lang="en-US"/>
        </a:p>
      </dgm:t>
    </dgm:pt>
    <dgm:pt modelId="{83F488C3-789A-4C9C-9F16-2813E59E9A8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 smtClean="0">
              <a:latin typeface="Cambria" pitchFamily="18" charset="0"/>
            </a:rPr>
            <a:t>PERMENDAGRI </a:t>
          </a:r>
          <a:r>
            <a:rPr lang="en-US" sz="1400" dirty="0" err="1" smtClean="0">
              <a:latin typeface="Cambria" pitchFamily="18" charset="0"/>
            </a:rPr>
            <a:t>Nomor</a:t>
          </a:r>
          <a:r>
            <a:rPr lang="en-US" sz="1400" dirty="0" smtClean="0">
              <a:latin typeface="Cambria" pitchFamily="18" charset="0"/>
            </a:rPr>
            <a:t> 59 </a:t>
          </a:r>
          <a:r>
            <a:rPr lang="en-US" sz="1400" dirty="0" err="1" smtClean="0">
              <a:latin typeface="Cambria" pitchFamily="18" charset="0"/>
            </a:rPr>
            <a:t>tahun</a:t>
          </a:r>
          <a:r>
            <a:rPr lang="en-US" sz="1400" dirty="0" smtClean="0">
              <a:latin typeface="Cambria" pitchFamily="18" charset="0"/>
            </a:rPr>
            <a:t> 2007 </a:t>
          </a:r>
          <a:r>
            <a:rPr lang="en-US" sz="1400" dirty="0" err="1" smtClean="0">
              <a:latin typeface="Cambria" pitchFamily="18" charset="0"/>
            </a:rPr>
            <a:t>tentang</a:t>
          </a:r>
          <a:r>
            <a:rPr lang="en-US" sz="1400" dirty="0" smtClean="0">
              <a:latin typeface="Cambria" pitchFamily="18" charset="0"/>
            </a:rPr>
            <a:t> </a:t>
          </a:r>
          <a:r>
            <a:rPr lang="en-US" sz="1400" dirty="0" err="1" smtClean="0">
              <a:latin typeface="Cambria" pitchFamily="18" charset="0"/>
            </a:rPr>
            <a:t>Perubahan</a:t>
          </a:r>
          <a:r>
            <a:rPr lang="en-US" sz="1400" dirty="0" smtClean="0">
              <a:latin typeface="Cambria" pitchFamily="18" charset="0"/>
            </a:rPr>
            <a:t> </a:t>
          </a:r>
          <a:r>
            <a:rPr lang="en-US" sz="1400" dirty="0" err="1" smtClean="0">
              <a:latin typeface="Cambria" pitchFamily="18" charset="0"/>
            </a:rPr>
            <a:t>Atas</a:t>
          </a:r>
          <a:r>
            <a:rPr lang="en-US" sz="1400" dirty="0" smtClean="0">
              <a:latin typeface="Cambria" pitchFamily="18" charset="0"/>
            </a:rPr>
            <a:t> PERMENDAGRI </a:t>
          </a:r>
          <a:r>
            <a:rPr lang="en-US" sz="1400" dirty="0" err="1" smtClean="0">
              <a:latin typeface="Cambria" pitchFamily="18" charset="0"/>
            </a:rPr>
            <a:t>Nomor</a:t>
          </a:r>
          <a:r>
            <a:rPr lang="en-US" sz="1400" dirty="0" smtClean="0">
              <a:latin typeface="Cambria" pitchFamily="18" charset="0"/>
            </a:rPr>
            <a:t> 13 </a:t>
          </a:r>
          <a:r>
            <a:rPr lang="en-US" sz="1400" dirty="0" err="1" smtClean="0">
              <a:latin typeface="Cambria" pitchFamily="18" charset="0"/>
            </a:rPr>
            <a:t>Tahun</a:t>
          </a:r>
          <a:r>
            <a:rPr lang="en-US" sz="1400" dirty="0" smtClean="0">
              <a:latin typeface="Cambria" pitchFamily="18" charset="0"/>
            </a:rPr>
            <a:t> 2006 </a:t>
          </a:r>
          <a:r>
            <a:rPr lang="en-US" sz="1400" dirty="0" err="1" smtClean="0">
              <a:latin typeface="Cambria" pitchFamily="18" charset="0"/>
            </a:rPr>
            <a:t>tentang</a:t>
          </a:r>
          <a:r>
            <a:rPr lang="en-US" sz="1400" dirty="0" smtClean="0">
              <a:latin typeface="Cambria" pitchFamily="18" charset="0"/>
            </a:rPr>
            <a:t> </a:t>
          </a:r>
          <a:r>
            <a:rPr lang="en-US" sz="1400" dirty="0" err="1" smtClean="0">
              <a:latin typeface="Cambria" pitchFamily="18" charset="0"/>
            </a:rPr>
            <a:t>Pedoman</a:t>
          </a:r>
          <a:r>
            <a:rPr lang="en-US" sz="1400" dirty="0" smtClean="0">
              <a:latin typeface="Cambria" pitchFamily="18" charset="0"/>
            </a:rPr>
            <a:t> </a:t>
          </a:r>
          <a:r>
            <a:rPr lang="en-US" sz="1400" dirty="0" err="1" smtClean="0">
              <a:latin typeface="Cambria" pitchFamily="18" charset="0"/>
            </a:rPr>
            <a:t>Pengelolaan</a:t>
          </a:r>
          <a:r>
            <a:rPr lang="en-US" sz="1400" dirty="0" smtClean="0">
              <a:latin typeface="Cambria" pitchFamily="18" charset="0"/>
            </a:rPr>
            <a:t> </a:t>
          </a:r>
          <a:r>
            <a:rPr lang="en-US" sz="1400" dirty="0" err="1" smtClean="0">
              <a:latin typeface="Cambria" pitchFamily="18" charset="0"/>
            </a:rPr>
            <a:t>Keuangan</a:t>
          </a:r>
          <a:r>
            <a:rPr lang="en-US" sz="1400" dirty="0" smtClean="0">
              <a:latin typeface="Cambria" pitchFamily="18" charset="0"/>
            </a:rPr>
            <a:t> Daerah </a:t>
          </a:r>
          <a:endParaRPr lang="en-US" sz="1400" dirty="0">
            <a:latin typeface="Cambria" pitchFamily="18" charset="0"/>
          </a:endParaRPr>
        </a:p>
      </dgm:t>
    </dgm:pt>
    <dgm:pt modelId="{F103B00B-D4B2-4A2A-83B1-3A3C498D377F}" type="parTrans" cxnId="{3DE22B8E-3BF8-4C03-ACA2-9BFEDCB40E79}">
      <dgm:prSet/>
      <dgm:spPr/>
      <dgm:t>
        <a:bodyPr/>
        <a:lstStyle/>
        <a:p>
          <a:endParaRPr lang="en-US"/>
        </a:p>
      </dgm:t>
    </dgm:pt>
    <dgm:pt modelId="{0E270B3F-9AA2-49A3-8DF5-3E16B41EFB1D}" type="sibTrans" cxnId="{3DE22B8E-3BF8-4C03-ACA2-9BFEDCB40E79}">
      <dgm:prSet/>
      <dgm:spPr/>
      <dgm:t>
        <a:bodyPr/>
        <a:lstStyle/>
        <a:p>
          <a:endParaRPr lang="en-US"/>
        </a:p>
      </dgm:t>
    </dgm:pt>
    <dgm:pt modelId="{25FB3C6E-4B4D-44C6-946B-4A8CC8305495}">
      <dgm:prSet custT="1"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Peraturan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Walikota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Bandung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Nomor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121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Tahun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2015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tentang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Perubahan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Keempat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atas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Peraturan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Walikota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Bandung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Nomor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172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Tahun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2012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tentang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Tata Cara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Pemberian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Tambahan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Penghasilan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Bagi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PNS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di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Lingkungan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400" dirty="0" err="1" smtClean="0">
              <a:solidFill>
                <a:schemeClr val="tx1"/>
              </a:solidFill>
              <a:latin typeface="Cambria" pitchFamily="18" charset="0"/>
            </a:rPr>
            <a:t>Pemerintah</a:t>
          </a:r>
          <a:r>
            <a:rPr lang="en-US" sz="1400" dirty="0" smtClean="0">
              <a:solidFill>
                <a:schemeClr val="tx1"/>
              </a:solidFill>
              <a:latin typeface="Cambria" pitchFamily="18" charset="0"/>
            </a:rPr>
            <a:t> Kota Bandung </a:t>
          </a:r>
          <a:endParaRPr lang="en-US" sz="1400" dirty="0">
            <a:solidFill>
              <a:schemeClr val="tx1"/>
            </a:solidFill>
            <a:latin typeface="Cambria" pitchFamily="18" charset="0"/>
          </a:endParaRPr>
        </a:p>
      </dgm:t>
    </dgm:pt>
    <dgm:pt modelId="{EFABD9CA-A995-4A66-B3BC-4F5A73085F73}" type="parTrans" cxnId="{498B8530-F285-4256-B1E1-9F171C9976C1}">
      <dgm:prSet/>
      <dgm:spPr/>
      <dgm:t>
        <a:bodyPr/>
        <a:lstStyle/>
        <a:p>
          <a:endParaRPr lang="en-US"/>
        </a:p>
      </dgm:t>
    </dgm:pt>
    <dgm:pt modelId="{0763BA98-BC2D-40AC-8EA3-1E3AC35929CA}" type="sibTrans" cxnId="{498B8530-F285-4256-B1E1-9F171C9976C1}">
      <dgm:prSet/>
      <dgm:spPr/>
      <dgm:t>
        <a:bodyPr/>
        <a:lstStyle/>
        <a:p>
          <a:endParaRPr lang="en-US"/>
        </a:p>
      </dgm:t>
    </dgm:pt>
    <dgm:pt modelId="{D6D2DE79-B9B9-4A5E-85A7-3FD5A49B70A1}" type="pres">
      <dgm:prSet presAssocID="{48DB71DF-B0CA-410C-A9C1-BDA1F36FC2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BE0457-0BB4-4267-8AC0-ED7D1D5EA112}" type="pres">
      <dgm:prSet presAssocID="{83F488C3-789A-4C9C-9F16-2813E59E9A8A}" presName="node" presStyleLbl="node1" presStyleIdx="0" presStyleCnt="5" custLinFactNeighborX="50826" custLinFactNeighborY="1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0415A-64E7-41DA-8950-FD3437FBC92C}" type="pres">
      <dgm:prSet presAssocID="{0E270B3F-9AA2-49A3-8DF5-3E16B41EFB1D}" presName="sibTrans" presStyleCnt="0"/>
      <dgm:spPr/>
    </dgm:pt>
    <dgm:pt modelId="{9B3EA892-3659-4E26-9E8A-0D0C3498DCA0}" type="pres">
      <dgm:prSet presAssocID="{12C4A529-2FBD-46A7-84DA-F835B41548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99C6E-BF9B-4DFA-9F85-B78887DA13FD}" type="pres">
      <dgm:prSet presAssocID="{A967AE69-8870-46A7-B422-A2B1698C3831}" presName="sibTrans" presStyleCnt="0"/>
      <dgm:spPr/>
    </dgm:pt>
    <dgm:pt modelId="{561A4DCB-B4D2-4EB1-8CEA-0DB584CCF313}" type="pres">
      <dgm:prSet presAssocID="{944BAC12-9BC7-41B5-85DD-CE16F7BDB9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47F14-EA17-478F-A84F-8B9D44804735}" type="pres">
      <dgm:prSet presAssocID="{09E6C13D-0AFF-4100-9D2E-7FCB9C3CA2FF}" presName="sibTrans" presStyleCnt="0"/>
      <dgm:spPr/>
    </dgm:pt>
    <dgm:pt modelId="{303CAFE1-01DA-40A5-AB13-A543D46F8984}" type="pres">
      <dgm:prSet presAssocID="{49181B5E-6761-4EBF-8345-B8CB63B7ACF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27A64-D671-4688-A922-9E31F4F7C774}" type="pres">
      <dgm:prSet presAssocID="{7E7EFD34-BD27-4514-81CD-0D63D254B982}" presName="sibTrans" presStyleCnt="0"/>
      <dgm:spPr/>
    </dgm:pt>
    <dgm:pt modelId="{50142977-D7A7-40E6-A24A-73E40BE4C6BF}" type="pres">
      <dgm:prSet presAssocID="{25FB3C6E-4B4D-44C6-946B-4A8CC8305495}" presName="node" presStyleLbl="node1" presStyleIdx="4" presStyleCnt="5" custLinFactNeighborX="27086" custLinFactNeighborY="9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8D88B2-5615-4BEB-A5AB-933767D066E4}" type="presOf" srcId="{25FB3C6E-4B4D-44C6-946B-4A8CC8305495}" destId="{50142977-D7A7-40E6-A24A-73E40BE4C6BF}" srcOrd="0" destOrd="0" presId="urn:microsoft.com/office/officeart/2005/8/layout/hList6"/>
    <dgm:cxn modelId="{8E1D6E3F-C831-41ED-8792-4D6492ED47FF}" srcId="{48DB71DF-B0CA-410C-A9C1-BDA1F36FC2B7}" destId="{49181B5E-6761-4EBF-8345-B8CB63B7ACFA}" srcOrd="3" destOrd="0" parTransId="{37F803F0-0AAC-47F8-955F-072E60D27D94}" sibTransId="{7E7EFD34-BD27-4514-81CD-0D63D254B982}"/>
    <dgm:cxn modelId="{4124113A-C0DF-470C-BE38-3654C4B97917}" type="presOf" srcId="{49181B5E-6761-4EBF-8345-B8CB63B7ACFA}" destId="{303CAFE1-01DA-40A5-AB13-A543D46F8984}" srcOrd="0" destOrd="0" presId="urn:microsoft.com/office/officeart/2005/8/layout/hList6"/>
    <dgm:cxn modelId="{DE0295A8-8ED2-4B43-A2BB-2FA88BDC1228}" srcId="{48DB71DF-B0CA-410C-A9C1-BDA1F36FC2B7}" destId="{12C4A529-2FBD-46A7-84DA-F835B4154809}" srcOrd="1" destOrd="0" parTransId="{8BCE6250-FDB9-43F9-9D3E-77EE07F9DA7D}" sibTransId="{A967AE69-8870-46A7-B422-A2B1698C3831}"/>
    <dgm:cxn modelId="{E5A47AA7-CAAD-4907-8C30-F94F1295D5AA}" srcId="{48DB71DF-B0CA-410C-A9C1-BDA1F36FC2B7}" destId="{944BAC12-9BC7-41B5-85DD-CE16F7BDB9E9}" srcOrd="2" destOrd="0" parTransId="{71398A91-F6F7-4A38-94EE-F474725AB206}" sibTransId="{09E6C13D-0AFF-4100-9D2E-7FCB9C3CA2FF}"/>
    <dgm:cxn modelId="{7B738CB2-2085-4F21-8F2F-F76B963487FC}" type="presOf" srcId="{83F488C3-789A-4C9C-9F16-2813E59E9A8A}" destId="{30BE0457-0BB4-4267-8AC0-ED7D1D5EA112}" srcOrd="0" destOrd="0" presId="urn:microsoft.com/office/officeart/2005/8/layout/hList6"/>
    <dgm:cxn modelId="{69998E9C-4A28-476D-8A12-5AD7DA39671A}" type="presOf" srcId="{944BAC12-9BC7-41B5-85DD-CE16F7BDB9E9}" destId="{561A4DCB-B4D2-4EB1-8CEA-0DB584CCF313}" srcOrd="0" destOrd="0" presId="urn:microsoft.com/office/officeart/2005/8/layout/hList6"/>
    <dgm:cxn modelId="{498B8530-F285-4256-B1E1-9F171C9976C1}" srcId="{48DB71DF-B0CA-410C-A9C1-BDA1F36FC2B7}" destId="{25FB3C6E-4B4D-44C6-946B-4A8CC8305495}" srcOrd="4" destOrd="0" parTransId="{EFABD9CA-A995-4A66-B3BC-4F5A73085F73}" sibTransId="{0763BA98-BC2D-40AC-8EA3-1E3AC35929CA}"/>
    <dgm:cxn modelId="{59613284-6178-441F-93EA-855B3C041B79}" type="presOf" srcId="{48DB71DF-B0CA-410C-A9C1-BDA1F36FC2B7}" destId="{D6D2DE79-B9B9-4A5E-85A7-3FD5A49B70A1}" srcOrd="0" destOrd="0" presId="urn:microsoft.com/office/officeart/2005/8/layout/hList6"/>
    <dgm:cxn modelId="{3DE22B8E-3BF8-4C03-ACA2-9BFEDCB40E79}" srcId="{48DB71DF-B0CA-410C-A9C1-BDA1F36FC2B7}" destId="{83F488C3-789A-4C9C-9F16-2813E59E9A8A}" srcOrd="0" destOrd="0" parTransId="{F103B00B-D4B2-4A2A-83B1-3A3C498D377F}" sibTransId="{0E270B3F-9AA2-49A3-8DF5-3E16B41EFB1D}"/>
    <dgm:cxn modelId="{EDB32C70-7CE8-4054-AB2D-067B29D94F8E}" type="presOf" srcId="{12C4A529-2FBD-46A7-84DA-F835B4154809}" destId="{9B3EA892-3659-4E26-9E8A-0D0C3498DCA0}" srcOrd="0" destOrd="0" presId="urn:microsoft.com/office/officeart/2005/8/layout/hList6"/>
    <dgm:cxn modelId="{76391A27-4D46-4D42-9B00-538160081D9E}" type="presParOf" srcId="{D6D2DE79-B9B9-4A5E-85A7-3FD5A49B70A1}" destId="{30BE0457-0BB4-4267-8AC0-ED7D1D5EA112}" srcOrd="0" destOrd="0" presId="urn:microsoft.com/office/officeart/2005/8/layout/hList6"/>
    <dgm:cxn modelId="{F92CDBC4-322F-4301-B4FF-3A20F3AD7643}" type="presParOf" srcId="{D6D2DE79-B9B9-4A5E-85A7-3FD5A49B70A1}" destId="{1960415A-64E7-41DA-8950-FD3437FBC92C}" srcOrd="1" destOrd="0" presId="urn:microsoft.com/office/officeart/2005/8/layout/hList6"/>
    <dgm:cxn modelId="{1068D329-5A34-4ABA-A592-7F07C12AAB5B}" type="presParOf" srcId="{D6D2DE79-B9B9-4A5E-85A7-3FD5A49B70A1}" destId="{9B3EA892-3659-4E26-9E8A-0D0C3498DCA0}" srcOrd="2" destOrd="0" presId="urn:microsoft.com/office/officeart/2005/8/layout/hList6"/>
    <dgm:cxn modelId="{36C64BE4-773A-4264-9160-44EF4285AF9F}" type="presParOf" srcId="{D6D2DE79-B9B9-4A5E-85A7-3FD5A49B70A1}" destId="{26C99C6E-BF9B-4DFA-9F85-B78887DA13FD}" srcOrd="3" destOrd="0" presId="urn:microsoft.com/office/officeart/2005/8/layout/hList6"/>
    <dgm:cxn modelId="{07D4B19A-D93C-4C68-B1BD-A9E46AC47962}" type="presParOf" srcId="{D6D2DE79-B9B9-4A5E-85A7-3FD5A49B70A1}" destId="{561A4DCB-B4D2-4EB1-8CEA-0DB584CCF313}" srcOrd="4" destOrd="0" presId="urn:microsoft.com/office/officeart/2005/8/layout/hList6"/>
    <dgm:cxn modelId="{8639E4AD-5F21-43F1-9D2C-3BB1E9DF3ACD}" type="presParOf" srcId="{D6D2DE79-B9B9-4A5E-85A7-3FD5A49B70A1}" destId="{CED47F14-EA17-478F-A84F-8B9D44804735}" srcOrd="5" destOrd="0" presId="urn:microsoft.com/office/officeart/2005/8/layout/hList6"/>
    <dgm:cxn modelId="{DAEFB578-4A86-4389-9C8E-F94F335DEC11}" type="presParOf" srcId="{D6D2DE79-B9B9-4A5E-85A7-3FD5A49B70A1}" destId="{303CAFE1-01DA-40A5-AB13-A543D46F8984}" srcOrd="6" destOrd="0" presId="urn:microsoft.com/office/officeart/2005/8/layout/hList6"/>
    <dgm:cxn modelId="{C9F20EC5-E73B-4E6D-9BC2-088B1E55064C}" type="presParOf" srcId="{D6D2DE79-B9B9-4A5E-85A7-3FD5A49B70A1}" destId="{89B27A64-D671-4688-A922-9E31F4F7C774}" srcOrd="7" destOrd="0" presId="urn:microsoft.com/office/officeart/2005/8/layout/hList6"/>
    <dgm:cxn modelId="{9257D3AA-A3B0-4E5E-89B2-F1C5B93F60A0}" type="presParOf" srcId="{D6D2DE79-B9B9-4A5E-85A7-3FD5A49B70A1}" destId="{50142977-D7A7-40E6-A24A-73E40BE4C6BF}" srcOrd="8" destOrd="0" presId="urn:microsoft.com/office/officeart/2005/8/layout/hList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D605E2-0054-431A-8779-A61EF007DD6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FCD8D1-E8BE-44F4-889E-EA0C207E2265}">
      <dgm:prSet phldrT="[Text]" custT="1"/>
      <dgm:spPr>
        <a:noFill/>
      </dgm:spPr>
      <dgm:t>
        <a:bodyPr/>
        <a:lstStyle/>
        <a:p>
          <a:r>
            <a:rPr lang="en-US" sz="3200" dirty="0" err="1" smtClean="0">
              <a:solidFill>
                <a:schemeClr val="tx1"/>
              </a:solidFill>
            </a:rPr>
            <a:t>Variabel</a:t>
          </a:r>
          <a:r>
            <a:rPr lang="en-US" sz="3200" dirty="0" smtClean="0">
              <a:solidFill>
                <a:schemeClr val="tx1"/>
              </a:solidFill>
            </a:rPr>
            <a:t> TPP</a:t>
          </a:r>
          <a:endParaRPr lang="en-US" sz="3200" dirty="0">
            <a:solidFill>
              <a:schemeClr val="tx1"/>
            </a:solidFill>
          </a:endParaRPr>
        </a:p>
      </dgm:t>
    </dgm:pt>
    <dgm:pt modelId="{B11ADA4C-95BA-4AD3-8BA2-FF9CA5FBA1F4}" type="parTrans" cxnId="{DA9A74E6-7C7B-477A-A05B-CA94A1541D0E}">
      <dgm:prSet/>
      <dgm:spPr/>
      <dgm:t>
        <a:bodyPr/>
        <a:lstStyle/>
        <a:p>
          <a:endParaRPr lang="en-US"/>
        </a:p>
      </dgm:t>
    </dgm:pt>
    <dgm:pt modelId="{EC46314F-858A-4E30-A028-58443116EDA2}" type="sibTrans" cxnId="{DA9A74E6-7C7B-477A-A05B-CA94A1541D0E}">
      <dgm:prSet/>
      <dgm:spPr/>
      <dgm:t>
        <a:bodyPr/>
        <a:lstStyle/>
        <a:p>
          <a:endParaRPr lang="en-US"/>
        </a:p>
      </dgm:t>
    </dgm:pt>
    <dgm:pt modelId="{2A5C38C2-8BF5-4A9B-AB66-176D2A21C5C2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Jabatan</a:t>
          </a:r>
          <a:endParaRPr lang="en-US" dirty="0">
            <a:solidFill>
              <a:schemeClr val="tx1"/>
            </a:solidFill>
          </a:endParaRPr>
        </a:p>
      </dgm:t>
    </dgm:pt>
    <dgm:pt modelId="{54716CD9-6A99-4AC3-84C9-BFF855D87F28}" type="parTrans" cxnId="{260D09A1-FC34-42CA-9CAB-87662AC70E18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9218C13C-D0E3-4652-8C8E-0393ED684D3C}" type="sibTrans" cxnId="{260D09A1-FC34-42CA-9CAB-87662AC70E18}">
      <dgm:prSet/>
      <dgm:spPr/>
      <dgm:t>
        <a:bodyPr/>
        <a:lstStyle/>
        <a:p>
          <a:endParaRPr lang="en-US"/>
        </a:p>
      </dgm:t>
    </dgm:pt>
    <dgm:pt modelId="{B3175110-FB61-4926-825B-6E9CE95C23A0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Eselonisasi</a:t>
          </a:r>
          <a:r>
            <a:rPr lang="en-US" dirty="0" smtClean="0">
              <a:solidFill>
                <a:schemeClr val="tx1"/>
              </a:solidFill>
            </a:rPr>
            <a:t> &amp; </a:t>
          </a:r>
          <a:r>
            <a:rPr lang="en-US" dirty="0" err="1" smtClean="0">
              <a:solidFill>
                <a:schemeClr val="tx1"/>
              </a:solidFill>
            </a:rPr>
            <a:t>jenjang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jabatan</a:t>
          </a:r>
          <a:endParaRPr lang="en-US" dirty="0">
            <a:solidFill>
              <a:schemeClr val="tx1"/>
            </a:solidFill>
          </a:endParaRPr>
        </a:p>
      </dgm:t>
    </dgm:pt>
    <dgm:pt modelId="{7D66B82B-C419-4567-B653-F03FC804BA45}" type="parTrans" cxnId="{EC46763B-2B87-4B73-B7F0-D4ECE9A7C49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BD82BA9-D13B-4FEA-9ED5-1D3949CD5DA9}" type="sibTrans" cxnId="{EC46763B-2B87-4B73-B7F0-D4ECE9A7C49A}">
      <dgm:prSet/>
      <dgm:spPr/>
      <dgm:t>
        <a:bodyPr/>
        <a:lstStyle/>
        <a:p>
          <a:endParaRPr lang="en-US"/>
        </a:p>
      </dgm:t>
    </dgm:pt>
    <dgm:pt modelId="{761404F4-DEBC-4036-8A3E-BDF875BB89B2}">
      <dgm:prSet phldrT="[Text]"/>
      <dgm:spPr>
        <a:noFill/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Penilaian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Prestasi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Kerja</a:t>
          </a:r>
          <a:endParaRPr lang="en-US" dirty="0">
            <a:solidFill>
              <a:schemeClr val="tx1"/>
            </a:solidFill>
          </a:endParaRPr>
        </a:p>
      </dgm:t>
    </dgm:pt>
    <dgm:pt modelId="{8DC0C31F-3ED4-4037-AEF3-DBF583E9E438}" type="parTrans" cxnId="{3580212D-BA4C-4F4C-A6EA-390F57B323E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4E10044-AEC2-4E95-9733-2B354147F5DA}" type="sibTrans" cxnId="{3580212D-BA4C-4F4C-A6EA-390F57B323E7}">
      <dgm:prSet/>
      <dgm:spPr/>
      <dgm:t>
        <a:bodyPr/>
        <a:lstStyle/>
        <a:p>
          <a:endParaRPr lang="en-US"/>
        </a:p>
      </dgm:t>
    </dgm:pt>
    <dgm:pt modelId="{8217A903-D119-4DEE-A19B-042E606DD7E3}">
      <dgm:prSet phldrT="[Text]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SKP</a:t>
          </a:r>
          <a:endParaRPr lang="en-US" dirty="0">
            <a:solidFill>
              <a:schemeClr val="tx1"/>
            </a:solidFill>
          </a:endParaRPr>
        </a:p>
      </dgm:t>
    </dgm:pt>
    <dgm:pt modelId="{A5852CF0-45BD-45C1-B55C-43FC5DAAB416}" type="parTrans" cxnId="{FB64706C-ADE0-42B0-94B0-01755274E68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665E308E-E14B-4F8B-9FC5-F8A64B9AA8BC}" type="sibTrans" cxnId="{FB64706C-ADE0-42B0-94B0-01755274E68A}">
      <dgm:prSet/>
      <dgm:spPr/>
      <dgm:t>
        <a:bodyPr/>
        <a:lstStyle/>
        <a:p>
          <a:endParaRPr lang="en-US"/>
        </a:p>
      </dgm:t>
    </dgm:pt>
    <dgm:pt modelId="{B78A5AFF-210D-4351-B8BB-3845EB7D474A}">
      <dgm:prSet/>
      <dgm:spPr>
        <a:noFill/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Kehadiran</a:t>
          </a:r>
          <a:endParaRPr lang="en-US" dirty="0">
            <a:solidFill>
              <a:schemeClr val="tx1"/>
            </a:solidFill>
          </a:endParaRPr>
        </a:p>
      </dgm:t>
    </dgm:pt>
    <dgm:pt modelId="{ADFF583C-3F1D-414C-A976-796694FF739A}" type="parTrans" cxnId="{84132240-EAC6-4D17-9A69-19318C4BA1BE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C3A9EFB-C6CF-46EF-B67D-759D94FE310F}" type="sibTrans" cxnId="{84132240-EAC6-4D17-9A69-19318C4BA1BE}">
      <dgm:prSet/>
      <dgm:spPr/>
      <dgm:t>
        <a:bodyPr/>
        <a:lstStyle/>
        <a:p>
          <a:endParaRPr lang="en-US"/>
        </a:p>
      </dgm:t>
    </dgm:pt>
    <dgm:pt modelId="{5B3C7985-A1AF-4266-A9CC-FB9196B355FC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Selama</a:t>
          </a:r>
          <a:r>
            <a:rPr lang="en-US" dirty="0" smtClean="0">
              <a:solidFill>
                <a:schemeClr val="tx1"/>
              </a:solidFill>
            </a:rPr>
            <a:t> Jam </a:t>
          </a:r>
          <a:r>
            <a:rPr lang="en-US" dirty="0" err="1" smtClean="0">
              <a:solidFill>
                <a:schemeClr val="tx1"/>
              </a:solidFill>
            </a:rPr>
            <a:t>kerja</a:t>
          </a:r>
          <a:endParaRPr lang="en-US" dirty="0">
            <a:solidFill>
              <a:schemeClr val="tx1"/>
            </a:solidFill>
          </a:endParaRPr>
        </a:p>
      </dgm:t>
    </dgm:pt>
    <dgm:pt modelId="{BD7663DA-8FC8-4720-84ED-5248F6D11A85}" type="parTrans" cxnId="{A5235E00-7F09-4869-86F1-067631AAD832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42C07B6-8E97-46E5-A1AF-9F47A236C22B}" type="sibTrans" cxnId="{A5235E00-7F09-4869-86F1-067631AAD832}">
      <dgm:prSet/>
      <dgm:spPr/>
      <dgm:t>
        <a:bodyPr/>
        <a:lstStyle/>
        <a:p>
          <a:endParaRPr lang="en-US"/>
        </a:p>
      </dgm:t>
    </dgm:pt>
    <dgm:pt modelId="{7BF5E937-684E-4684-8193-1088CCE23663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Pulang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sebelum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waktunya</a:t>
          </a:r>
          <a:endParaRPr lang="en-US" dirty="0">
            <a:solidFill>
              <a:schemeClr val="tx1"/>
            </a:solidFill>
          </a:endParaRPr>
        </a:p>
      </dgm:t>
    </dgm:pt>
    <dgm:pt modelId="{91F6E21A-501B-4393-99E8-E38472D1D0D5}" type="parTrans" cxnId="{82CBED7D-486D-4F59-ACED-D64E44EF1F3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5CE4939-2DF8-4448-BD31-05BCBB39E506}" type="sibTrans" cxnId="{82CBED7D-486D-4F59-ACED-D64E44EF1F39}">
      <dgm:prSet/>
      <dgm:spPr/>
      <dgm:t>
        <a:bodyPr/>
        <a:lstStyle/>
        <a:p>
          <a:endParaRPr lang="en-US"/>
        </a:p>
      </dgm:t>
    </dgm:pt>
    <dgm:pt modelId="{86DB099A-D90E-4543-82ED-3CDCC3FAEBE3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Terlambat</a:t>
          </a:r>
          <a:endParaRPr lang="en-US" dirty="0">
            <a:solidFill>
              <a:schemeClr val="tx1"/>
            </a:solidFill>
          </a:endParaRPr>
        </a:p>
      </dgm:t>
    </dgm:pt>
    <dgm:pt modelId="{D8ABC267-ACA7-457E-B9C0-5959A1E2FAD8}" type="parTrans" cxnId="{CA8100F5-3F27-4A80-BD05-2AE6976C893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07D3840D-C03B-4723-89D5-C1D564E700DD}" type="sibTrans" cxnId="{CA8100F5-3F27-4A80-BD05-2AE6976C8933}">
      <dgm:prSet/>
      <dgm:spPr/>
      <dgm:t>
        <a:bodyPr/>
        <a:lstStyle/>
        <a:p>
          <a:endParaRPr lang="en-US"/>
        </a:p>
      </dgm:t>
    </dgm:pt>
    <dgm:pt modelId="{800FC271-9B2C-4895-9A31-8E19CFA9385B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Perilaku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Kerja</a:t>
          </a:r>
          <a:endParaRPr lang="en-US" dirty="0">
            <a:solidFill>
              <a:schemeClr val="tx1"/>
            </a:solidFill>
          </a:endParaRPr>
        </a:p>
      </dgm:t>
    </dgm:pt>
    <dgm:pt modelId="{8FBDCBEA-0B2A-4335-84CB-08CEA7E77799}" type="parTrans" cxnId="{3DF7EA10-9823-4ED1-BC36-F744955F18D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A3DE6ECE-8928-4DE8-81AF-118179E530BF}" type="sibTrans" cxnId="{3DF7EA10-9823-4ED1-BC36-F744955F18DA}">
      <dgm:prSet/>
      <dgm:spPr/>
      <dgm:t>
        <a:bodyPr/>
        <a:lstStyle/>
        <a:p>
          <a:endParaRPr lang="en-US"/>
        </a:p>
      </dgm:t>
    </dgm:pt>
    <dgm:pt modelId="{043986C5-3992-4E54-893E-1AEA7FFA8CED}" type="pres">
      <dgm:prSet presAssocID="{9DD605E2-0054-431A-8779-A61EF007DD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325CCB-2B94-4A84-AAB1-781DCD0D94C5}" type="pres">
      <dgm:prSet presAssocID="{09FCD8D1-E8BE-44F4-889E-EA0C207E2265}" presName="root1" presStyleCnt="0"/>
      <dgm:spPr/>
    </dgm:pt>
    <dgm:pt modelId="{A4748E4E-F2E6-4F37-98B5-EC9C83C25563}" type="pres">
      <dgm:prSet presAssocID="{09FCD8D1-E8BE-44F4-889E-EA0C207E2265}" presName="LevelOneTextNode" presStyleLbl="node0" presStyleIdx="0" presStyleCnt="1" custScaleX="141461" custScaleY="117871" custLinFactNeighborX="-62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3BC6A8-46C8-49DF-A173-FCEC8968DCE4}" type="pres">
      <dgm:prSet presAssocID="{09FCD8D1-E8BE-44F4-889E-EA0C207E2265}" presName="level2hierChild" presStyleCnt="0"/>
      <dgm:spPr/>
    </dgm:pt>
    <dgm:pt modelId="{D1C29188-72C6-4626-90B7-B00F1CA37D2C}" type="pres">
      <dgm:prSet presAssocID="{54716CD9-6A99-4AC3-84C9-BFF855D87F2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02EEE3E-35CB-4A6B-BE18-113BD407AF0B}" type="pres">
      <dgm:prSet presAssocID="{54716CD9-6A99-4AC3-84C9-BFF855D87F2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9E7621E-2E2B-4315-899F-9BE0A1615C98}" type="pres">
      <dgm:prSet presAssocID="{2A5C38C2-8BF5-4A9B-AB66-176D2A21C5C2}" presName="root2" presStyleCnt="0"/>
      <dgm:spPr/>
    </dgm:pt>
    <dgm:pt modelId="{5912C817-8ABE-488E-B364-02CB004EA3AE}" type="pres">
      <dgm:prSet presAssocID="{2A5C38C2-8BF5-4A9B-AB66-176D2A21C5C2}" presName="LevelTwoTextNode" presStyleLbl="node2" presStyleIdx="0" presStyleCnt="3" custLinFactNeighborY="131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AA0B85-45DF-454B-87EF-29C4F4934E7F}" type="pres">
      <dgm:prSet presAssocID="{2A5C38C2-8BF5-4A9B-AB66-176D2A21C5C2}" presName="level3hierChild" presStyleCnt="0"/>
      <dgm:spPr/>
    </dgm:pt>
    <dgm:pt modelId="{4948A224-00A5-4556-B783-F25819B16898}" type="pres">
      <dgm:prSet presAssocID="{7D66B82B-C419-4567-B653-F03FC804BA45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2576393E-7BAE-486E-BD4C-690E0D664ACD}" type="pres">
      <dgm:prSet presAssocID="{7D66B82B-C419-4567-B653-F03FC804BA45}" presName="connTx" presStyleLbl="parChTrans1D3" presStyleIdx="0" presStyleCnt="6"/>
      <dgm:spPr/>
      <dgm:t>
        <a:bodyPr/>
        <a:lstStyle/>
        <a:p>
          <a:endParaRPr lang="en-US"/>
        </a:p>
      </dgm:t>
    </dgm:pt>
    <dgm:pt modelId="{D33BE576-EE73-43B4-91DF-0BB82B9F6553}" type="pres">
      <dgm:prSet presAssocID="{B3175110-FB61-4926-825B-6E9CE95C23A0}" presName="root2" presStyleCnt="0"/>
      <dgm:spPr/>
    </dgm:pt>
    <dgm:pt modelId="{3D71D6C2-C293-4726-AA5B-E5043FD3C200}" type="pres">
      <dgm:prSet presAssocID="{B3175110-FB61-4926-825B-6E9CE95C23A0}" presName="LevelTwoTextNode" presStyleLbl="node3" presStyleIdx="0" presStyleCnt="6" custLinFactNeighborY="6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CDECC5-D4B2-4059-A510-019BCACC67E3}" type="pres">
      <dgm:prSet presAssocID="{B3175110-FB61-4926-825B-6E9CE95C23A0}" presName="level3hierChild" presStyleCnt="0"/>
      <dgm:spPr/>
    </dgm:pt>
    <dgm:pt modelId="{D4DE0BDA-8C81-4928-BCD8-415AEFE29662}" type="pres">
      <dgm:prSet presAssocID="{ADFF583C-3F1D-414C-A976-796694FF739A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D26619EC-5E28-4EDF-94CB-5CC497304C5C}" type="pres">
      <dgm:prSet presAssocID="{ADFF583C-3F1D-414C-A976-796694FF739A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887669A-3DF9-4C11-92E8-19402AF2EB9B}" type="pres">
      <dgm:prSet presAssocID="{B78A5AFF-210D-4351-B8BB-3845EB7D474A}" presName="root2" presStyleCnt="0"/>
      <dgm:spPr/>
    </dgm:pt>
    <dgm:pt modelId="{4A856D16-4AFA-4730-80FE-8E9A7FDE47DC}" type="pres">
      <dgm:prSet presAssocID="{B78A5AFF-210D-4351-B8BB-3845EB7D474A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B1411-11EE-4D05-88CE-E173D025543D}" type="pres">
      <dgm:prSet presAssocID="{B78A5AFF-210D-4351-B8BB-3845EB7D474A}" presName="level3hierChild" presStyleCnt="0"/>
      <dgm:spPr/>
    </dgm:pt>
    <dgm:pt modelId="{FADD8F0A-7EB3-4FC4-BAC2-AA947B409281}" type="pres">
      <dgm:prSet presAssocID="{D8ABC267-ACA7-457E-B9C0-5959A1E2FAD8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19330C8C-5A54-46ED-BDB0-1CE8C1B47E24}" type="pres">
      <dgm:prSet presAssocID="{D8ABC267-ACA7-457E-B9C0-5959A1E2FAD8}" presName="connTx" presStyleLbl="parChTrans1D3" presStyleIdx="1" presStyleCnt="6"/>
      <dgm:spPr/>
      <dgm:t>
        <a:bodyPr/>
        <a:lstStyle/>
        <a:p>
          <a:endParaRPr lang="en-US"/>
        </a:p>
      </dgm:t>
    </dgm:pt>
    <dgm:pt modelId="{4D02FD61-F967-470A-B8BD-E44E3ED2AD53}" type="pres">
      <dgm:prSet presAssocID="{86DB099A-D90E-4543-82ED-3CDCC3FAEBE3}" presName="root2" presStyleCnt="0"/>
      <dgm:spPr/>
    </dgm:pt>
    <dgm:pt modelId="{679C55E5-1823-426E-929A-FCD6A1CEEBE2}" type="pres">
      <dgm:prSet presAssocID="{86DB099A-D90E-4543-82ED-3CDCC3FAEBE3}" presName="LevelTwoTextNode" presStyleLbl="node3" presStyleIdx="1" presStyleCnt="6" custLinFactNeighborX="68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2C59D6-147F-46BB-A38C-C2F762D3AF53}" type="pres">
      <dgm:prSet presAssocID="{86DB099A-D90E-4543-82ED-3CDCC3FAEBE3}" presName="level3hierChild" presStyleCnt="0"/>
      <dgm:spPr/>
    </dgm:pt>
    <dgm:pt modelId="{CD470FB7-0469-41EF-94E9-040B3F207F0F}" type="pres">
      <dgm:prSet presAssocID="{91F6E21A-501B-4393-99E8-E38472D1D0D5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44E26EB4-D578-450C-81C1-0427F371630F}" type="pres">
      <dgm:prSet presAssocID="{91F6E21A-501B-4393-99E8-E38472D1D0D5}" presName="connTx" presStyleLbl="parChTrans1D3" presStyleIdx="2" presStyleCnt="6"/>
      <dgm:spPr/>
      <dgm:t>
        <a:bodyPr/>
        <a:lstStyle/>
        <a:p>
          <a:endParaRPr lang="en-US"/>
        </a:p>
      </dgm:t>
    </dgm:pt>
    <dgm:pt modelId="{C9F99ED5-BC94-4C43-B191-4F2A2BD7CB44}" type="pres">
      <dgm:prSet presAssocID="{7BF5E937-684E-4684-8193-1088CCE23663}" presName="root2" presStyleCnt="0"/>
      <dgm:spPr/>
    </dgm:pt>
    <dgm:pt modelId="{290891BA-2F3F-4BED-BA76-F7B9E9824055}" type="pres">
      <dgm:prSet presAssocID="{7BF5E937-684E-4684-8193-1088CCE23663}" presName="LevelTwoTextNode" presStyleLbl="node3" presStyleIdx="2" presStyleCnt="6" custLinFactNeighborX="68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87FA43-A277-437D-9508-5F72B6B03C7E}" type="pres">
      <dgm:prSet presAssocID="{7BF5E937-684E-4684-8193-1088CCE23663}" presName="level3hierChild" presStyleCnt="0"/>
      <dgm:spPr/>
    </dgm:pt>
    <dgm:pt modelId="{92EFBE79-57DE-40AC-874E-48A413719956}" type="pres">
      <dgm:prSet presAssocID="{BD7663DA-8FC8-4720-84ED-5248F6D11A85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6836CCCB-2538-4282-8967-F13E7BE3C00B}" type="pres">
      <dgm:prSet presAssocID="{BD7663DA-8FC8-4720-84ED-5248F6D11A85}" presName="connTx" presStyleLbl="parChTrans1D3" presStyleIdx="3" presStyleCnt="6"/>
      <dgm:spPr/>
      <dgm:t>
        <a:bodyPr/>
        <a:lstStyle/>
        <a:p>
          <a:endParaRPr lang="en-US"/>
        </a:p>
      </dgm:t>
    </dgm:pt>
    <dgm:pt modelId="{8ED8331D-F0A4-40FF-831A-E1A987E093C8}" type="pres">
      <dgm:prSet presAssocID="{5B3C7985-A1AF-4266-A9CC-FB9196B355FC}" presName="root2" presStyleCnt="0"/>
      <dgm:spPr/>
    </dgm:pt>
    <dgm:pt modelId="{DE044CB7-1A65-4676-8142-0534B9A8E794}" type="pres">
      <dgm:prSet presAssocID="{5B3C7985-A1AF-4266-A9CC-FB9196B355FC}" presName="LevelTwoTextNode" presStyleLbl="node3" presStyleIdx="3" presStyleCnt="6" custLinFactNeighborX="683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8CA992-2197-4418-8316-158E47FE22FD}" type="pres">
      <dgm:prSet presAssocID="{5B3C7985-A1AF-4266-A9CC-FB9196B355FC}" presName="level3hierChild" presStyleCnt="0"/>
      <dgm:spPr/>
    </dgm:pt>
    <dgm:pt modelId="{955D2181-4271-45AC-B9A3-0401F40C5ED5}" type="pres">
      <dgm:prSet presAssocID="{8DC0C31F-3ED4-4037-AEF3-DBF583E9E438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B6C90F30-341F-4B7C-826F-A496F61BED06}" type="pres">
      <dgm:prSet presAssocID="{8DC0C31F-3ED4-4037-AEF3-DBF583E9E43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3D03E232-9DB7-463A-9ED0-AF4358514AF4}" type="pres">
      <dgm:prSet presAssocID="{761404F4-DEBC-4036-8A3E-BDF875BB89B2}" presName="root2" presStyleCnt="0"/>
      <dgm:spPr/>
    </dgm:pt>
    <dgm:pt modelId="{2A50A28A-7ACC-4C16-8DBE-6B9E0596E62F}" type="pres">
      <dgm:prSet presAssocID="{761404F4-DEBC-4036-8A3E-BDF875BB89B2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D25427-86D0-4B42-993D-BA7803A5A435}" type="pres">
      <dgm:prSet presAssocID="{761404F4-DEBC-4036-8A3E-BDF875BB89B2}" presName="level3hierChild" presStyleCnt="0"/>
      <dgm:spPr/>
    </dgm:pt>
    <dgm:pt modelId="{9BE8F591-0B26-4560-A710-0CE95611380B}" type="pres">
      <dgm:prSet presAssocID="{A5852CF0-45BD-45C1-B55C-43FC5DAAB416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B0F5317F-D89D-48A4-9FEC-E187B37C7613}" type="pres">
      <dgm:prSet presAssocID="{A5852CF0-45BD-45C1-B55C-43FC5DAAB416}" presName="connTx" presStyleLbl="parChTrans1D3" presStyleIdx="4" presStyleCnt="6"/>
      <dgm:spPr/>
      <dgm:t>
        <a:bodyPr/>
        <a:lstStyle/>
        <a:p>
          <a:endParaRPr lang="en-US"/>
        </a:p>
      </dgm:t>
    </dgm:pt>
    <dgm:pt modelId="{D24A7712-CFB8-491A-A62C-0910BCADD63A}" type="pres">
      <dgm:prSet presAssocID="{8217A903-D119-4DEE-A19B-042E606DD7E3}" presName="root2" presStyleCnt="0"/>
      <dgm:spPr/>
    </dgm:pt>
    <dgm:pt modelId="{46907871-472C-4088-8663-EC57708FA2EB}" type="pres">
      <dgm:prSet presAssocID="{8217A903-D119-4DEE-A19B-042E606DD7E3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ABF5194-4017-486B-9414-FC0BF77AD12B}" type="pres">
      <dgm:prSet presAssocID="{8217A903-D119-4DEE-A19B-042E606DD7E3}" presName="level3hierChild" presStyleCnt="0"/>
      <dgm:spPr/>
    </dgm:pt>
    <dgm:pt modelId="{F20ACCF4-8452-440C-BCD2-E3A48DD5BACE}" type="pres">
      <dgm:prSet presAssocID="{8FBDCBEA-0B2A-4335-84CB-08CEA7E77799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508BD6F5-83EE-498F-9462-075586D50393}" type="pres">
      <dgm:prSet presAssocID="{8FBDCBEA-0B2A-4335-84CB-08CEA7E77799}" presName="connTx" presStyleLbl="parChTrans1D3" presStyleIdx="5" presStyleCnt="6"/>
      <dgm:spPr/>
      <dgm:t>
        <a:bodyPr/>
        <a:lstStyle/>
        <a:p>
          <a:endParaRPr lang="en-US"/>
        </a:p>
      </dgm:t>
    </dgm:pt>
    <dgm:pt modelId="{1233B75E-0399-4395-8F06-055179BA423E}" type="pres">
      <dgm:prSet presAssocID="{800FC271-9B2C-4895-9A31-8E19CFA9385B}" presName="root2" presStyleCnt="0"/>
      <dgm:spPr/>
    </dgm:pt>
    <dgm:pt modelId="{D6A5C4F5-7A65-4DA0-9990-B410281B0C37}" type="pres">
      <dgm:prSet presAssocID="{800FC271-9B2C-4895-9A31-8E19CFA9385B}" presName="LevelTwoTextNode" presStyleLbl="node3" presStyleIdx="5" presStyleCnt="6" custLinFactNeighborY="76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EE76E7-C5C6-4C21-9144-DAA596F3D301}" type="pres">
      <dgm:prSet presAssocID="{800FC271-9B2C-4895-9A31-8E19CFA9385B}" presName="level3hierChild" presStyleCnt="0"/>
      <dgm:spPr/>
    </dgm:pt>
  </dgm:ptLst>
  <dgm:cxnLst>
    <dgm:cxn modelId="{0E41705D-3590-4626-8E3B-9FACE66A6B48}" type="presOf" srcId="{54716CD9-6A99-4AC3-84C9-BFF855D87F28}" destId="{E02EEE3E-35CB-4A6B-BE18-113BD407AF0B}" srcOrd="1" destOrd="0" presId="urn:microsoft.com/office/officeart/2005/8/layout/hierarchy2"/>
    <dgm:cxn modelId="{6ACA32DB-52A2-408C-9D42-738660DFD844}" type="presOf" srcId="{8DC0C31F-3ED4-4037-AEF3-DBF583E9E438}" destId="{955D2181-4271-45AC-B9A3-0401F40C5ED5}" srcOrd="0" destOrd="0" presId="urn:microsoft.com/office/officeart/2005/8/layout/hierarchy2"/>
    <dgm:cxn modelId="{DA58A72A-903E-4DDD-9908-8C7AAC4D487C}" type="presOf" srcId="{8FBDCBEA-0B2A-4335-84CB-08CEA7E77799}" destId="{508BD6F5-83EE-498F-9462-075586D50393}" srcOrd="1" destOrd="0" presId="urn:microsoft.com/office/officeart/2005/8/layout/hierarchy2"/>
    <dgm:cxn modelId="{0C95770E-0D07-4965-B23E-00348C81A957}" type="presOf" srcId="{91F6E21A-501B-4393-99E8-E38472D1D0D5}" destId="{CD470FB7-0469-41EF-94E9-040B3F207F0F}" srcOrd="0" destOrd="0" presId="urn:microsoft.com/office/officeart/2005/8/layout/hierarchy2"/>
    <dgm:cxn modelId="{DACCB689-4749-4EB2-90FA-8D6B00973C45}" type="presOf" srcId="{5B3C7985-A1AF-4266-A9CC-FB9196B355FC}" destId="{DE044CB7-1A65-4676-8142-0534B9A8E794}" srcOrd="0" destOrd="0" presId="urn:microsoft.com/office/officeart/2005/8/layout/hierarchy2"/>
    <dgm:cxn modelId="{06266E00-3568-4F26-BCF2-628E2E7BEE36}" type="presOf" srcId="{D8ABC267-ACA7-457E-B9C0-5959A1E2FAD8}" destId="{19330C8C-5A54-46ED-BDB0-1CE8C1B47E24}" srcOrd="1" destOrd="0" presId="urn:microsoft.com/office/officeart/2005/8/layout/hierarchy2"/>
    <dgm:cxn modelId="{3580212D-BA4C-4F4C-A6EA-390F57B323E7}" srcId="{09FCD8D1-E8BE-44F4-889E-EA0C207E2265}" destId="{761404F4-DEBC-4036-8A3E-BDF875BB89B2}" srcOrd="2" destOrd="0" parTransId="{8DC0C31F-3ED4-4037-AEF3-DBF583E9E438}" sibTransId="{C4E10044-AEC2-4E95-9733-2B354147F5DA}"/>
    <dgm:cxn modelId="{82CBED7D-486D-4F59-ACED-D64E44EF1F39}" srcId="{B78A5AFF-210D-4351-B8BB-3845EB7D474A}" destId="{7BF5E937-684E-4684-8193-1088CCE23663}" srcOrd="1" destOrd="0" parTransId="{91F6E21A-501B-4393-99E8-E38472D1D0D5}" sibTransId="{F5CE4939-2DF8-4448-BD31-05BCBB39E506}"/>
    <dgm:cxn modelId="{DA9A74E6-7C7B-477A-A05B-CA94A1541D0E}" srcId="{9DD605E2-0054-431A-8779-A61EF007DD69}" destId="{09FCD8D1-E8BE-44F4-889E-EA0C207E2265}" srcOrd="0" destOrd="0" parTransId="{B11ADA4C-95BA-4AD3-8BA2-FF9CA5FBA1F4}" sibTransId="{EC46314F-858A-4E30-A028-58443116EDA2}"/>
    <dgm:cxn modelId="{8F3F233C-EEF1-4AEC-BD3E-7C63C2E688C3}" type="presOf" srcId="{91F6E21A-501B-4393-99E8-E38472D1D0D5}" destId="{44E26EB4-D578-450C-81C1-0427F371630F}" srcOrd="1" destOrd="0" presId="urn:microsoft.com/office/officeart/2005/8/layout/hierarchy2"/>
    <dgm:cxn modelId="{EC46763B-2B87-4B73-B7F0-D4ECE9A7C49A}" srcId="{2A5C38C2-8BF5-4A9B-AB66-176D2A21C5C2}" destId="{B3175110-FB61-4926-825B-6E9CE95C23A0}" srcOrd="0" destOrd="0" parTransId="{7D66B82B-C419-4567-B653-F03FC804BA45}" sibTransId="{CBD82BA9-D13B-4FEA-9ED5-1D3949CD5DA9}"/>
    <dgm:cxn modelId="{E6D05584-42E5-4E0C-95E9-32EBC7B27ADD}" type="presOf" srcId="{2A5C38C2-8BF5-4A9B-AB66-176D2A21C5C2}" destId="{5912C817-8ABE-488E-B364-02CB004EA3AE}" srcOrd="0" destOrd="0" presId="urn:microsoft.com/office/officeart/2005/8/layout/hierarchy2"/>
    <dgm:cxn modelId="{1BEF403B-E9D2-4BB0-A574-01AB1F4F05A0}" type="presOf" srcId="{BD7663DA-8FC8-4720-84ED-5248F6D11A85}" destId="{92EFBE79-57DE-40AC-874E-48A413719956}" srcOrd="0" destOrd="0" presId="urn:microsoft.com/office/officeart/2005/8/layout/hierarchy2"/>
    <dgm:cxn modelId="{66DAD602-2E36-4955-B6FC-CBB591AB3E32}" type="presOf" srcId="{7BF5E937-684E-4684-8193-1088CCE23663}" destId="{290891BA-2F3F-4BED-BA76-F7B9E9824055}" srcOrd="0" destOrd="0" presId="urn:microsoft.com/office/officeart/2005/8/layout/hierarchy2"/>
    <dgm:cxn modelId="{4C9E675F-5D21-415F-8269-D7EDB4C71A0C}" type="presOf" srcId="{8DC0C31F-3ED4-4037-AEF3-DBF583E9E438}" destId="{B6C90F30-341F-4B7C-826F-A496F61BED06}" srcOrd="1" destOrd="0" presId="urn:microsoft.com/office/officeart/2005/8/layout/hierarchy2"/>
    <dgm:cxn modelId="{88EE17CE-F6E1-47C9-9288-7146DF7FA93E}" type="presOf" srcId="{8FBDCBEA-0B2A-4335-84CB-08CEA7E77799}" destId="{F20ACCF4-8452-440C-BCD2-E3A48DD5BACE}" srcOrd="0" destOrd="0" presId="urn:microsoft.com/office/officeart/2005/8/layout/hierarchy2"/>
    <dgm:cxn modelId="{C94E6A59-EF57-4CAE-8C24-6AA13E1C7C16}" type="presOf" srcId="{7D66B82B-C419-4567-B653-F03FC804BA45}" destId="{2576393E-7BAE-486E-BD4C-690E0D664ACD}" srcOrd="1" destOrd="0" presId="urn:microsoft.com/office/officeart/2005/8/layout/hierarchy2"/>
    <dgm:cxn modelId="{54ED050F-03A8-4E75-99C9-EDBDE1D4DECB}" type="presOf" srcId="{B78A5AFF-210D-4351-B8BB-3845EB7D474A}" destId="{4A856D16-4AFA-4730-80FE-8E9A7FDE47DC}" srcOrd="0" destOrd="0" presId="urn:microsoft.com/office/officeart/2005/8/layout/hierarchy2"/>
    <dgm:cxn modelId="{3DF7EA10-9823-4ED1-BC36-F744955F18DA}" srcId="{761404F4-DEBC-4036-8A3E-BDF875BB89B2}" destId="{800FC271-9B2C-4895-9A31-8E19CFA9385B}" srcOrd="1" destOrd="0" parTransId="{8FBDCBEA-0B2A-4335-84CB-08CEA7E77799}" sibTransId="{A3DE6ECE-8928-4DE8-81AF-118179E530BF}"/>
    <dgm:cxn modelId="{FB64706C-ADE0-42B0-94B0-01755274E68A}" srcId="{761404F4-DEBC-4036-8A3E-BDF875BB89B2}" destId="{8217A903-D119-4DEE-A19B-042E606DD7E3}" srcOrd="0" destOrd="0" parTransId="{A5852CF0-45BD-45C1-B55C-43FC5DAAB416}" sibTransId="{665E308E-E14B-4F8B-9FC5-F8A64B9AA8BC}"/>
    <dgm:cxn modelId="{6029CA05-D744-49F6-9BBD-83D0222A2DF0}" type="presOf" srcId="{B3175110-FB61-4926-825B-6E9CE95C23A0}" destId="{3D71D6C2-C293-4726-AA5B-E5043FD3C200}" srcOrd="0" destOrd="0" presId="urn:microsoft.com/office/officeart/2005/8/layout/hierarchy2"/>
    <dgm:cxn modelId="{F30D16F5-CBDC-4D9B-921D-A1B73B128BC1}" type="presOf" srcId="{800FC271-9B2C-4895-9A31-8E19CFA9385B}" destId="{D6A5C4F5-7A65-4DA0-9990-B410281B0C37}" srcOrd="0" destOrd="0" presId="urn:microsoft.com/office/officeart/2005/8/layout/hierarchy2"/>
    <dgm:cxn modelId="{7ECAAAF7-A0DD-4A1A-A642-71DBBEFBC8E6}" type="presOf" srcId="{A5852CF0-45BD-45C1-B55C-43FC5DAAB416}" destId="{B0F5317F-D89D-48A4-9FEC-E187B37C7613}" srcOrd="1" destOrd="0" presId="urn:microsoft.com/office/officeart/2005/8/layout/hierarchy2"/>
    <dgm:cxn modelId="{260D09A1-FC34-42CA-9CAB-87662AC70E18}" srcId="{09FCD8D1-E8BE-44F4-889E-EA0C207E2265}" destId="{2A5C38C2-8BF5-4A9B-AB66-176D2A21C5C2}" srcOrd="0" destOrd="0" parTransId="{54716CD9-6A99-4AC3-84C9-BFF855D87F28}" sibTransId="{9218C13C-D0E3-4652-8C8E-0393ED684D3C}"/>
    <dgm:cxn modelId="{16A6ED7D-2564-48B7-85C3-43EE483F2933}" type="presOf" srcId="{ADFF583C-3F1D-414C-A976-796694FF739A}" destId="{D4DE0BDA-8C81-4928-BCD8-415AEFE29662}" srcOrd="0" destOrd="0" presId="urn:microsoft.com/office/officeart/2005/8/layout/hierarchy2"/>
    <dgm:cxn modelId="{20A6AC9C-27D8-4721-BD7D-449EBBCB9EFA}" type="presOf" srcId="{09FCD8D1-E8BE-44F4-889E-EA0C207E2265}" destId="{A4748E4E-F2E6-4F37-98B5-EC9C83C25563}" srcOrd="0" destOrd="0" presId="urn:microsoft.com/office/officeart/2005/8/layout/hierarchy2"/>
    <dgm:cxn modelId="{DC6E386A-ED0B-4202-9FAF-4F9B81307AD6}" type="presOf" srcId="{D8ABC267-ACA7-457E-B9C0-5959A1E2FAD8}" destId="{FADD8F0A-7EB3-4FC4-BAC2-AA947B409281}" srcOrd="0" destOrd="0" presId="urn:microsoft.com/office/officeart/2005/8/layout/hierarchy2"/>
    <dgm:cxn modelId="{9FA3591D-BC36-4368-AA4E-C7F592042975}" type="presOf" srcId="{8217A903-D119-4DEE-A19B-042E606DD7E3}" destId="{46907871-472C-4088-8663-EC57708FA2EB}" srcOrd="0" destOrd="0" presId="urn:microsoft.com/office/officeart/2005/8/layout/hierarchy2"/>
    <dgm:cxn modelId="{191419B1-F921-4D3B-8DAD-67D5C9C9466C}" type="presOf" srcId="{9DD605E2-0054-431A-8779-A61EF007DD69}" destId="{043986C5-3992-4E54-893E-1AEA7FFA8CED}" srcOrd="0" destOrd="0" presId="urn:microsoft.com/office/officeart/2005/8/layout/hierarchy2"/>
    <dgm:cxn modelId="{CA8100F5-3F27-4A80-BD05-2AE6976C8933}" srcId="{B78A5AFF-210D-4351-B8BB-3845EB7D474A}" destId="{86DB099A-D90E-4543-82ED-3CDCC3FAEBE3}" srcOrd="0" destOrd="0" parTransId="{D8ABC267-ACA7-457E-B9C0-5959A1E2FAD8}" sibTransId="{07D3840D-C03B-4723-89D5-C1D564E700DD}"/>
    <dgm:cxn modelId="{D1CF3A0D-18F5-4E92-95F9-99E6B94553C1}" type="presOf" srcId="{761404F4-DEBC-4036-8A3E-BDF875BB89B2}" destId="{2A50A28A-7ACC-4C16-8DBE-6B9E0596E62F}" srcOrd="0" destOrd="0" presId="urn:microsoft.com/office/officeart/2005/8/layout/hierarchy2"/>
    <dgm:cxn modelId="{B6D79751-585B-4F07-88E6-785B54C7A4FB}" type="presOf" srcId="{ADFF583C-3F1D-414C-A976-796694FF739A}" destId="{D26619EC-5E28-4EDF-94CB-5CC497304C5C}" srcOrd="1" destOrd="0" presId="urn:microsoft.com/office/officeart/2005/8/layout/hierarchy2"/>
    <dgm:cxn modelId="{84132240-EAC6-4D17-9A69-19318C4BA1BE}" srcId="{09FCD8D1-E8BE-44F4-889E-EA0C207E2265}" destId="{B78A5AFF-210D-4351-B8BB-3845EB7D474A}" srcOrd="1" destOrd="0" parTransId="{ADFF583C-3F1D-414C-A976-796694FF739A}" sibTransId="{0C3A9EFB-C6CF-46EF-B67D-759D94FE310F}"/>
    <dgm:cxn modelId="{ECB9D89D-E85C-498D-9C0F-1D129730D2A1}" type="presOf" srcId="{7D66B82B-C419-4567-B653-F03FC804BA45}" destId="{4948A224-00A5-4556-B783-F25819B16898}" srcOrd="0" destOrd="0" presId="urn:microsoft.com/office/officeart/2005/8/layout/hierarchy2"/>
    <dgm:cxn modelId="{A5235E00-7F09-4869-86F1-067631AAD832}" srcId="{B78A5AFF-210D-4351-B8BB-3845EB7D474A}" destId="{5B3C7985-A1AF-4266-A9CC-FB9196B355FC}" srcOrd="2" destOrd="0" parTransId="{BD7663DA-8FC8-4720-84ED-5248F6D11A85}" sibTransId="{C42C07B6-8E97-46E5-A1AF-9F47A236C22B}"/>
    <dgm:cxn modelId="{0A862AE5-FFCF-4AA3-8AE0-61E1A00F0591}" type="presOf" srcId="{86DB099A-D90E-4543-82ED-3CDCC3FAEBE3}" destId="{679C55E5-1823-426E-929A-FCD6A1CEEBE2}" srcOrd="0" destOrd="0" presId="urn:microsoft.com/office/officeart/2005/8/layout/hierarchy2"/>
    <dgm:cxn modelId="{06CFCE12-60C3-4239-97C3-C3EFC48B413A}" type="presOf" srcId="{54716CD9-6A99-4AC3-84C9-BFF855D87F28}" destId="{D1C29188-72C6-4626-90B7-B00F1CA37D2C}" srcOrd="0" destOrd="0" presId="urn:microsoft.com/office/officeart/2005/8/layout/hierarchy2"/>
    <dgm:cxn modelId="{FC217A35-2AF8-4D69-B424-B69F3CB4A40D}" type="presOf" srcId="{A5852CF0-45BD-45C1-B55C-43FC5DAAB416}" destId="{9BE8F591-0B26-4560-A710-0CE95611380B}" srcOrd="0" destOrd="0" presId="urn:microsoft.com/office/officeart/2005/8/layout/hierarchy2"/>
    <dgm:cxn modelId="{728FA0DF-E73E-41DE-B9F9-1EEBDCED5B10}" type="presOf" srcId="{BD7663DA-8FC8-4720-84ED-5248F6D11A85}" destId="{6836CCCB-2538-4282-8967-F13E7BE3C00B}" srcOrd="1" destOrd="0" presId="urn:microsoft.com/office/officeart/2005/8/layout/hierarchy2"/>
    <dgm:cxn modelId="{D795BABC-3E90-4511-ACD3-08D09921C3D0}" type="presParOf" srcId="{043986C5-3992-4E54-893E-1AEA7FFA8CED}" destId="{DE325CCB-2B94-4A84-AAB1-781DCD0D94C5}" srcOrd="0" destOrd="0" presId="urn:microsoft.com/office/officeart/2005/8/layout/hierarchy2"/>
    <dgm:cxn modelId="{C3640A52-6A6C-4FED-97AB-E8A55639E0B9}" type="presParOf" srcId="{DE325CCB-2B94-4A84-AAB1-781DCD0D94C5}" destId="{A4748E4E-F2E6-4F37-98B5-EC9C83C25563}" srcOrd="0" destOrd="0" presId="urn:microsoft.com/office/officeart/2005/8/layout/hierarchy2"/>
    <dgm:cxn modelId="{0D3FD209-0C39-4FFA-9FA2-B04F1AF4CC82}" type="presParOf" srcId="{DE325CCB-2B94-4A84-AAB1-781DCD0D94C5}" destId="{E53BC6A8-46C8-49DF-A173-FCEC8968DCE4}" srcOrd="1" destOrd="0" presId="urn:microsoft.com/office/officeart/2005/8/layout/hierarchy2"/>
    <dgm:cxn modelId="{0B784260-ED1D-450D-B607-30337B80C378}" type="presParOf" srcId="{E53BC6A8-46C8-49DF-A173-FCEC8968DCE4}" destId="{D1C29188-72C6-4626-90B7-B00F1CA37D2C}" srcOrd="0" destOrd="0" presId="urn:microsoft.com/office/officeart/2005/8/layout/hierarchy2"/>
    <dgm:cxn modelId="{A743FB06-2D5C-43D3-8E08-0851C2A0521C}" type="presParOf" srcId="{D1C29188-72C6-4626-90B7-B00F1CA37D2C}" destId="{E02EEE3E-35CB-4A6B-BE18-113BD407AF0B}" srcOrd="0" destOrd="0" presId="urn:microsoft.com/office/officeart/2005/8/layout/hierarchy2"/>
    <dgm:cxn modelId="{CF4AE046-824D-4FDC-96D4-CDB1E41487CF}" type="presParOf" srcId="{E53BC6A8-46C8-49DF-A173-FCEC8968DCE4}" destId="{99E7621E-2E2B-4315-899F-9BE0A1615C98}" srcOrd="1" destOrd="0" presId="urn:microsoft.com/office/officeart/2005/8/layout/hierarchy2"/>
    <dgm:cxn modelId="{884ED00A-FF29-4CC9-9A1C-A3FA9EEFE1F2}" type="presParOf" srcId="{99E7621E-2E2B-4315-899F-9BE0A1615C98}" destId="{5912C817-8ABE-488E-B364-02CB004EA3AE}" srcOrd="0" destOrd="0" presId="urn:microsoft.com/office/officeart/2005/8/layout/hierarchy2"/>
    <dgm:cxn modelId="{F8A74850-B419-481D-AEF7-2E90C2ED8E9C}" type="presParOf" srcId="{99E7621E-2E2B-4315-899F-9BE0A1615C98}" destId="{C5AA0B85-45DF-454B-87EF-29C4F4934E7F}" srcOrd="1" destOrd="0" presId="urn:microsoft.com/office/officeart/2005/8/layout/hierarchy2"/>
    <dgm:cxn modelId="{7759CDB1-50E6-4605-B082-FBBEE8102A4B}" type="presParOf" srcId="{C5AA0B85-45DF-454B-87EF-29C4F4934E7F}" destId="{4948A224-00A5-4556-B783-F25819B16898}" srcOrd="0" destOrd="0" presId="urn:microsoft.com/office/officeart/2005/8/layout/hierarchy2"/>
    <dgm:cxn modelId="{5EDE7A95-F95F-4FFA-9565-D6B311EA8033}" type="presParOf" srcId="{4948A224-00A5-4556-B783-F25819B16898}" destId="{2576393E-7BAE-486E-BD4C-690E0D664ACD}" srcOrd="0" destOrd="0" presId="urn:microsoft.com/office/officeart/2005/8/layout/hierarchy2"/>
    <dgm:cxn modelId="{392DC32A-DBD6-4D81-A65C-E9F915CAF1D9}" type="presParOf" srcId="{C5AA0B85-45DF-454B-87EF-29C4F4934E7F}" destId="{D33BE576-EE73-43B4-91DF-0BB82B9F6553}" srcOrd="1" destOrd="0" presId="urn:microsoft.com/office/officeart/2005/8/layout/hierarchy2"/>
    <dgm:cxn modelId="{04C53D73-0EC3-411C-A21A-DB91C292923A}" type="presParOf" srcId="{D33BE576-EE73-43B4-91DF-0BB82B9F6553}" destId="{3D71D6C2-C293-4726-AA5B-E5043FD3C200}" srcOrd="0" destOrd="0" presId="urn:microsoft.com/office/officeart/2005/8/layout/hierarchy2"/>
    <dgm:cxn modelId="{64C18354-4C85-4040-92E1-5C8635ACD676}" type="presParOf" srcId="{D33BE576-EE73-43B4-91DF-0BB82B9F6553}" destId="{39CDECC5-D4B2-4059-A510-019BCACC67E3}" srcOrd="1" destOrd="0" presId="urn:microsoft.com/office/officeart/2005/8/layout/hierarchy2"/>
    <dgm:cxn modelId="{1BBDEFEA-FE52-4F64-85D1-FF7781AC00E5}" type="presParOf" srcId="{E53BC6A8-46C8-49DF-A173-FCEC8968DCE4}" destId="{D4DE0BDA-8C81-4928-BCD8-415AEFE29662}" srcOrd="2" destOrd="0" presId="urn:microsoft.com/office/officeart/2005/8/layout/hierarchy2"/>
    <dgm:cxn modelId="{C9E733F0-3869-4ED6-8602-7ADCBEEC071F}" type="presParOf" srcId="{D4DE0BDA-8C81-4928-BCD8-415AEFE29662}" destId="{D26619EC-5E28-4EDF-94CB-5CC497304C5C}" srcOrd="0" destOrd="0" presId="urn:microsoft.com/office/officeart/2005/8/layout/hierarchy2"/>
    <dgm:cxn modelId="{1721CEC9-DF4F-4CA7-A5C5-DF67B957AE90}" type="presParOf" srcId="{E53BC6A8-46C8-49DF-A173-FCEC8968DCE4}" destId="{9887669A-3DF9-4C11-92E8-19402AF2EB9B}" srcOrd="3" destOrd="0" presId="urn:microsoft.com/office/officeart/2005/8/layout/hierarchy2"/>
    <dgm:cxn modelId="{0381EC67-4CB8-45B6-896A-E58D081E049E}" type="presParOf" srcId="{9887669A-3DF9-4C11-92E8-19402AF2EB9B}" destId="{4A856D16-4AFA-4730-80FE-8E9A7FDE47DC}" srcOrd="0" destOrd="0" presId="urn:microsoft.com/office/officeart/2005/8/layout/hierarchy2"/>
    <dgm:cxn modelId="{D4C757A9-2D0B-463A-8BE4-643B0E5D71C0}" type="presParOf" srcId="{9887669A-3DF9-4C11-92E8-19402AF2EB9B}" destId="{4CAB1411-11EE-4D05-88CE-E173D025543D}" srcOrd="1" destOrd="0" presId="urn:microsoft.com/office/officeart/2005/8/layout/hierarchy2"/>
    <dgm:cxn modelId="{E0C99D9F-495F-4880-9A6A-415A8EF8137E}" type="presParOf" srcId="{4CAB1411-11EE-4D05-88CE-E173D025543D}" destId="{FADD8F0A-7EB3-4FC4-BAC2-AA947B409281}" srcOrd="0" destOrd="0" presId="urn:microsoft.com/office/officeart/2005/8/layout/hierarchy2"/>
    <dgm:cxn modelId="{6214F8D0-F008-4436-BE6F-55B869C62A8F}" type="presParOf" srcId="{FADD8F0A-7EB3-4FC4-BAC2-AA947B409281}" destId="{19330C8C-5A54-46ED-BDB0-1CE8C1B47E24}" srcOrd="0" destOrd="0" presId="urn:microsoft.com/office/officeart/2005/8/layout/hierarchy2"/>
    <dgm:cxn modelId="{3D079211-606B-450D-837B-252901FBDD4A}" type="presParOf" srcId="{4CAB1411-11EE-4D05-88CE-E173D025543D}" destId="{4D02FD61-F967-470A-B8BD-E44E3ED2AD53}" srcOrd="1" destOrd="0" presId="urn:microsoft.com/office/officeart/2005/8/layout/hierarchy2"/>
    <dgm:cxn modelId="{BD3C03BA-72E2-4E99-A26D-85926D588CD6}" type="presParOf" srcId="{4D02FD61-F967-470A-B8BD-E44E3ED2AD53}" destId="{679C55E5-1823-426E-929A-FCD6A1CEEBE2}" srcOrd="0" destOrd="0" presId="urn:microsoft.com/office/officeart/2005/8/layout/hierarchy2"/>
    <dgm:cxn modelId="{ADAE5C17-69B6-4618-A33C-AA9B67F0CD4B}" type="presParOf" srcId="{4D02FD61-F967-470A-B8BD-E44E3ED2AD53}" destId="{E22C59D6-147F-46BB-A38C-C2F762D3AF53}" srcOrd="1" destOrd="0" presId="urn:microsoft.com/office/officeart/2005/8/layout/hierarchy2"/>
    <dgm:cxn modelId="{D50F43F8-6BF2-4423-81CC-F9FBA32BE45C}" type="presParOf" srcId="{4CAB1411-11EE-4D05-88CE-E173D025543D}" destId="{CD470FB7-0469-41EF-94E9-040B3F207F0F}" srcOrd="2" destOrd="0" presId="urn:microsoft.com/office/officeart/2005/8/layout/hierarchy2"/>
    <dgm:cxn modelId="{C26976B8-D0F4-4DBC-A219-D79974BB1095}" type="presParOf" srcId="{CD470FB7-0469-41EF-94E9-040B3F207F0F}" destId="{44E26EB4-D578-450C-81C1-0427F371630F}" srcOrd="0" destOrd="0" presId="urn:microsoft.com/office/officeart/2005/8/layout/hierarchy2"/>
    <dgm:cxn modelId="{B99850C6-CB0E-4ADD-BC08-6424143F9700}" type="presParOf" srcId="{4CAB1411-11EE-4D05-88CE-E173D025543D}" destId="{C9F99ED5-BC94-4C43-B191-4F2A2BD7CB44}" srcOrd="3" destOrd="0" presId="urn:microsoft.com/office/officeart/2005/8/layout/hierarchy2"/>
    <dgm:cxn modelId="{97372ADC-D5E5-474B-9E62-340D40599D79}" type="presParOf" srcId="{C9F99ED5-BC94-4C43-B191-4F2A2BD7CB44}" destId="{290891BA-2F3F-4BED-BA76-F7B9E9824055}" srcOrd="0" destOrd="0" presId="urn:microsoft.com/office/officeart/2005/8/layout/hierarchy2"/>
    <dgm:cxn modelId="{521DC594-1DD9-48D6-87F3-DB960E6C3F9B}" type="presParOf" srcId="{C9F99ED5-BC94-4C43-B191-4F2A2BD7CB44}" destId="{1887FA43-A277-437D-9508-5F72B6B03C7E}" srcOrd="1" destOrd="0" presId="urn:microsoft.com/office/officeart/2005/8/layout/hierarchy2"/>
    <dgm:cxn modelId="{163AF9FB-A9AB-4BDC-8034-5A5560496AD8}" type="presParOf" srcId="{4CAB1411-11EE-4D05-88CE-E173D025543D}" destId="{92EFBE79-57DE-40AC-874E-48A413719956}" srcOrd="4" destOrd="0" presId="urn:microsoft.com/office/officeart/2005/8/layout/hierarchy2"/>
    <dgm:cxn modelId="{F069E10B-BF6C-440D-96B5-4A7C12DB68E2}" type="presParOf" srcId="{92EFBE79-57DE-40AC-874E-48A413719956}" destId="{6836CCCB-2538-4282-8967-F13E7BE3C00B}" srcOrd="0" destOrd="0" presId="urn:microsoft.com/office/officeart/2005/8/layout/hierarchy2"/>
    <dgm:cxn modelId="{9FAD1A65-9DC8-4962-81D7-63FECCC3015D}" type="presParOf" srcId="{4CAB1411-11EE-4D05-88CE-E173D025543D}" destId="{8ED8331D-F0A4-40FF-831A-E1A987E093C8}" srcOrd="5" destOrd="0" presId="urn:microsoft.com/office/officeart/2005/8/layout/hierarchy2"/>
    <dgm:cxn modelId="{E59B3DB6-C9DD-47CB-9761-53D5FE50758D}" type="presParOf" srcId="{8ED8331D-F0A4-40FF-831A-E1A987E093C8}" destId="{DE044CB7-1A65-4676-8142-0534B9A8E794}" srcOrd="0" destOrd="0" presId="urn:microsoft.com/office/officeart/2005/8/layout/hierarchy2"/>
    <dgm:cxn modelId="{9E2F7DDC-1531-4AF2-9B40-10FA968EFD6A}" type="presParOf" srcId="{8ED8331D-F0A4-40FF-831A-E1A987E093C8}" destId="{828CA992-2197-4418-8316-158E47FE22FD}" srcOrd="1" destOrd="0" presId="urn:microsoft.com/office/officeart/2005/8/layout/hierarchy2"/>
    <dgm:cxn modelId="{34D0F3F3-2812-4718-9140-B087713296D3}" type="presParOf" srcId="{E53BC6A8-46C8-49DF-A173-FCEC8968DCE4}" destId="{955D2181-4271-45AC-B9A3-0401F40C5ED5}" srcOrd="4" destOrd="0" presId="urn:microsoft.com/office/officeart/2005/8/layout/hierarchy2"/>
    <dgm:cxn modelId="{8408F917-FC24-4FF0-B381-27A09B03D219}" type="presParOf" srcId="{955D2181-4271-45AC-B9A3-0401F40C5ED5}" destId="{B6C90F30-341F-4B7C-826F-A496F61BED06}" srcOrd="0" destOrd="0" presId="urn:microsoft.com/office/officeart/2005/8/layout/hierarchy2"/>
    <dgm:cxn modelId="{48180E21-257D-46DE-BB50-6EF53CCA3A9E}" type="presParOf" srcId="{E53BC6A8-46C8-49DF-A173-FCEC8968DCE4}" destId="{3D03E232-9DB7-463A-9ED0-AF4358514AF4}" srcOrd="5" destOrd="0" presId="urn:microsoft.com/office/officeart/2005/8/layout/hierarchy2"/>
    <dgm:cxn modelId="{1506B7AD-C703-4558-B165-3BB915D50CD1}" type="presParOf" srcId="{3D03E232-9DB7-463A-9ED0-AF4358514AF4}" destId="{2A50A28A-7ACC-4C16-8DBE-6B9E0596E62F}" srcOrd="0" destOrd="0" presId="urn:microsoft.com/office/officeart/2005/8/layout/hierarchy2"/>
    <dgm:cxn modelId="{0BDF2BE8-AA81-4A6C-97BD-1E0C438D4DBE}" type="presParOf" srcId="{3D03E232-9DB7-463A-9ED0-AF4358514AF4}" destId="{AAD25427-86D0-4B42-993D-BA7803A5A435}" srcOrd="1" destOrd="0" presId="urn:microsoft.com/office/officeart/2005/8/layout/hierarchy2"/>
    <dgm:cxn modelId="{EBF24BF5-53AF-4F5A-90E4-7D571738DADB}" type="presParOf" srcId="{AAD25427-86D0-4B42-993D-BA7803A5A435}" destId="{9BE8F591-0B26-4560-A710-0CE95611380B}" srcOrd="0" destOrd="0" presId="urn:microsoft.com/office/officeart/2005/8/layout/hierarchy2"/>
    <dgm:cxn modelId="{8BEE6873-222B-4D07-815C-C3AB1262D4A2}" type="presParOf" srcId="{9BE8F591-0B26-4560-A710-0CE95611380B}" destId="{B0F5317F-D89D-48A4-9FEC-E187B37C7613}" srcOrd="0" destOrd="0" presId="urn:microsoft.com/office/officeart/2005/8/layout/hierarchy2"/>
    <dgm:cxn modelId="{5761BAAB-1758-4E69-B72A-55596033A74C}" type="presParOf" srcId="{AAD25427-86D0-4B42-993D-BA7803A5A435}" destId="{D24A7712-CFB8-491A-A62C-0910BCADD63A}" srcOrd="1" destOrd="0" presId="urn:microsoft.com/office/officeart/2005/8/layout/hierarchy2"/>
    <dgm:cxn modelId="{E2C1526D-362A-4E7A-A323-4EEFF5E3C741}" type="presParOf" srcId="{D24A7712-CFB8-491A-A62C-0910BCADD63A}" destId="{46907871-472C-4088-8663-EC57708FA2EB}" srcOrd="0" destOrd="0" presId="urn:microsoft.com/office/officeart/2005/8/layout/hierarchy2"/>
    <dgm:cxn modelId="{7C80FFC0-2050-45D4-991B-B74BDB38BB2E}" type="presParOf" srcId="{D24A7712-CFB8-491A-A62C-0910BCADD63A}" destId="{1ABF5194-4017-486B-9414-FC0BF77AD12B}" srcOrd="1" destOrd="0" presId="urn:microsoft.com/office/officeart/2005/8/layout/hierarchy2"/>
    <dgm:cxn modelId="{A49F4296-1820-4811-B22B-5662A933C6C9}" type="presParOf" srcId="{AAD25427-86D0-4B42-993D-BA7803A5A435}" destId="{F20ACCF4-8452-440C-BCD2-E3A48DD5BACE}" srcOrd="2" destOrd="0" presId="urn:microsoft.com/office/officeart/2005/8/layout/hierarchy2"/>
    <dgm:cxn modelId="{123F20B6-F1E9-4C3D-A60A-3033DBBE51CA}" type="presParOf" srcId="{F20ACCF4-8452-440C-BCD2-E3A48DD5BACE}" destId="{508BD6F5-83EE-498F-9462-075586D50393}" srcOrd="0" destOrd="0" presId="urn:microsoft.com/office/officeart/2005/8/layout/hierarchy2"/>
    <dgm:cxn modelId="{664E95B6-8EE6-4493-B268-6019D1B96191}" type="presParOf" srcId="{AAD25427-86D0-4B42-993D-BA7803A5A435}" destId="{1233B75E-0399-4395-8F06-055179BA423E}" srcOrd="3" destOrd="0" presId="urn:microsoft.com/office/officeart/2005/8/layout/hierarchy2"/>
    <dgm:cxn modelId="{81B82580-32E0-4F92-92BF-CB9613B06172}" type="presParOf" srcId="{1233B75E-0399-4395-8F06-055179BA423E}" destId="{D6A5C4F5-7A65-4DA0-9990-B410281B0C37}" srcOrd="0" destOrd="0" presId="urn:microsoft.com/office/officeart/2005/8/layout/hierarchy2"/>
    <dgm:cxn modelId="{9D470E6B-8FF5-42BA-AC21-2A77CD719084}" type="presParOf" srcId="{1233B75E-0399-4395-8F06-055179BA423E}" destId="{1FEE76E7-C5C6-4C21-9144-DAA596F3D301}" srcOrd="1" destOrd="0" presId="urn:microsoft.com/office/officeart/2005/8/layout/hierarchy2"/>
  </dgm:cxnLst>
  <dgm:bg/>
  <dgm:whole>
    <a:ln>
      <a:solidFill>
        <a:schemeClr val="bg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602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2"/>
            <a:ext cx="2971800" cy="6028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23FEC-949A-4916-B531-B5592567495C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452120"/>
            <a:ext cx="2971800" cy="6028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11452120"/>
            <a:ext cx="2971800" cy="6028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5AC48-E0AA-4F4A-9D82-966479E976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F7FC96F-20FC-41DD-80A7-BC1B6F0C6672}" type="datetimeFigureOut">
              <a:rPr lang="en-US" smtClean="0"/>
              <a:pPr/>
              <a:t>12/29/2015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B6E4C3-F482-4762-B496-F6297D0A5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9144000" cy="469106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400" dirty="0" smtClean="0">
                <a:latin typeface="Cambria" pitchFamily="18" charset="0"/>
              </a:rPr>
              <a:t>SOSIALISASI</a:t>
            </a:r>
          </a:p>
          <a:p>
            <a:pPr marL="0" indent="0" algn="ctr">
              <a:buNone/>
            </a:pPr>
            <a:endParaRPr lang="en-US" sz="4400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TAMBAHAN PENGHASILAN PEGAWAI NEGERI SIPIL</a:t>
            </a:r>
          </a:p>
          <a:p>
            <a:pPr algn="ctr">
              <a:buNone/>
            </a:pPr>
            <a:r>
              <a:rPr lang="en-US" sz="2400" dirty="0" smtClean="0">
                <a:latin typeface="Cambria" pitchFamily="18" charset="0"/>
              </a:rPr>
              <a:t>DI LINGKUNGAN PEMERINTAH KOTA BLITAR</a:t>
            </a: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Cambria" pitchFamily="18" charset="0"/>
              </a:rPr>
              <a:t>SELASA,29 DESEMBER 2015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</a:t>
            </a:r>
            <a:r>
              <a:rPr lang="en-US" sz="8000" dirty="0" err="1" smtClean="0"/>
              <a:t>Menjalani</a:t>
            </a:r>
            <a:r>
              <a:rPr lang="en-US" sz="8000" dirty="0" smtClean="0"/>
              <a:t> </a:t>
            </a:r>
            <a:r>
              <a:rPr lang="en-US" sz="8000" dirty="0" err="1" smtClean="0"/>
              <a:t>masa</a:t>
            </a:r>
            <a:r>
              <a:rPr lang="en-US" sz="8000" dirty="0" smtClean="0"/>
              <a:t> </a:t>
            </a:r>
            <a:r>
              <a:rPr lang="en-US" sz="8000" dirty="0" err="1" smtClean="0"/>
              <a:t>persiapan</a:t>
            </a:r>
            <a:r>
              <a:rPr lang="en-US" sz="8000" dirty="0" smtClean="0"/>
              <a:t> </a:t>
            </a:r>
            <a:r>
              <a:rPr lang="en-US" sz="8000" dirty="0" err="1" smtClean="0"/>
              <a:t>pensiun</a:t>
            </a:r>
            <a:r>
              <a:rPr lang="en-US" sz="8000" dirty="0" smtClean="0"/>
              <a:t>/MPP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</a:t>
            </a:r>
            <a:r>
              <a:rPr lang="en-US" sz="8000" dirty="0" err="1" smtClean="0"/>
              <a:t>Berstatus</a:t>
            </a:r>
            <a:r>
              <a:rPr lang="en-US" sz="8000" dirty="0" smtClean="0"/>
              <a:t> </a:t>
            </a:r>
            <a:r>
              <a:rPr lang="en-US" sz="8000" dirty="0" err="1" smtClean="0"/>
              <a:t>tersangka</a:t>
            </a:r>
            <a:r>
              <a:rPr lang="en-US" sz="8000" dirty="0" smtClean="0"/>
              <a:t>/ </a:t>
            </a:r>
            <a:r>
              <a:rPr lang="en-US" sz="8000" dirty="0" err="1" smtClean="0"/>
              <a:t>terdakwa</a:t>
            </a:r>
            <a:r>
              <a:rPr lang="en-US" sz="8000" dirty="0" smtClean="0"/>
              <a:t>/ </a:t>
            </a:r>
            <a:r>
              <a:rPr lang="en-US" sz="8000" dirty="0" err="1" smtClean="0"/>
              <a:t>terpidana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dipenjara</a:t>
            </a:r>
            <a:r>
              <a:rPr lang="en-US" sz="8000" dirty="0" smtClean="0"/>
              <a:t>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</a:t>
            </a:r>
            <a:r>
              <a:rPr lang="en-US" sz="8000" dirty="0" err="1" smtClean="0"/>
              <a:t>Berstatus</a:t>
            </a:r>
            <a:r>
              <a:rPr lang="en-US" sz="8000" dirty="0" smtClean="0"/>
              <a:t> </a:t>
            </a:r>
            <a:r>
              <a:rPr lang="en-US" sz="8000" dirty="0" err="1" smtClean="0"/>
              <a:t>tugas</a:t>
            </a:r>
            <a:r>
              <a:rPr lang="en-US" sz="8000" dirty="0" smtClean="0"/>
              <a:t> </a:t>
            </a:r>
            <a:r>
              <a:rPr lang="en-US" sz="8000" dirty="0" err="1" smtClean="0"/>
              <a:t>belajar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mendapat</a:t>
            </a:r>
            <a:r>
              <a:rPr lang="en-US" sz="8000" dirty="0" smtClean="0"/>
              <a:t> </a:t>
            </a:r>
            <a:r>
              <a:rPr lang="en-US" sz="8000" dirty="0" err="1" smtClean="0"/>
              <a:t>tunjangan</a:t>
            </a:r>
            <a:r>
              <a:rPr lang="en-US" sz="8000" dirty="0" smtClean="0"/>
              <a:t> </a:t>
            </a:r>
            <a:r>
              <a:rPr lang="en-US" sz="8000" dirty="0" err="1" smtClean="0"/>
              <a:t>belajar</a:t>
            </a:r>
            <a:r>
              <a:rPr lang="en-US" sz="8000" dirty="0" smtClean="0"/>
              <a:t>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yang </a:t>
            </a:r>
            <a:r>
              <a:rPr lang="en-US" sz="8000" dirty="0" err="1" smtClean="0"/>
              <a:t>menjalani</a:t>
            </a:r>
            <a:r>
              <a:rPr lang="en-US" sz="8000" dirty="0" smtClean="0"/>
              <a:t> </a:t>
            </a:r>
            <a:r>
              <a:rPr lang="en-US" sz="8000" dirty="0" err="1" smtClean="0"/>
              <a:t>Cuti</a:t>
            </a:r>
            <a:r>
              <a:rPr lang="en-US" sz="8000" dirty="0" smtClean="0"/>
              <a:t> </a:t>
            </a:r>
            <a:r>
              <a:rPr lang="en-US" sz="8000" dirty="0" err="1" smtClean="0"/>
              <a:t>di</a:t>
            </a:r>
            <a:r>
              <a:rPr lang="en-US" sz="8000" dirty="0" smtClean="0"/>
              <a:t> </a:t>
            </a:r>
            <a:r>
              <a:rPr lang="en-US" sz="8000" dirty="0" err="1" smtClean="0"/>
              <a:t>luar</a:t>
            </a:r>
            <a:r>
              <a:rPr lang="en-US" sz="8000" dirty="0" smtClean="0"/>
              <a:t> </a:t>
            </a:r>
            <a:r>
              <a:rPr lang="en-US" sz="8000" dirty="0" err="1" smtClean="0"/>
              <a:t>tanggungan</a:t>
            </a:r>
            <a:r>
              <a:rPr lang="en-US" sz="8000" dirty="0" smtClean="0"/>
              <a:t> Negara 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yang </a:t>
            </a:r>
            <a:r>
              <a:rPr lang="en-US" sz="8000" dirty="0" err="1" smtClean="0"/>
              <a:t>diperbantukan</a:t>
            </a:r>
            <a:r>
              <a:rPr lang="en-US" sz="8000" dirty="0" smtClean="0"/>
              <a:t>/</a:t>
            </a:r>
            <a:r>
              <a:rPr lang="en-US" sz="8000" dirty="0" err="1" smtClean="0"/>
              <a:t>dipekerjakan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sudah</a:t>
            </a:r>
            <a:r>
              <a:rPr lang="en-US" sz="8000" dirty="0" smtClean="0"/>
              <a:t> </a:t>
            </a:r>
            <a:r>
              <a:rPr lang="en-US" sz="8000" dirty="0" err="1" smtClean="0"/>
              <a:t>mendapat</a:t>
            </a:r>
            <a:r>
              <a:rPr lang="en-US" sz="8000" dirty="0" smtClean="0"/>
              <a:t> </a:t>
            </a:r>
            <a:r>
              <a:rPr lang="en-US" sz="8000" dirty="0" err="1" smtClean="0"/>
              <a:t>tambahan</a:t>
            </a:r>
            <a:r>
              <a:rPr lang="en-US" sz="8000" dirty="0" smtClean="0"/>
              <a:t> </a:t>
            </a:r>
            <a:r>
              <a:rPr lang="en-US" sz="8000" dirty="0" err="1" smtClean="0"/>
              <a:t>penghasilan</a:t>
            </a:r>
            <a:r>
              <a:rPr lang="en-US" sz="8000" dirty="0" smtClean="0"/>
              <a:t> </a:t>
            </a:r>
            <a:r>
              <a:rPr lang="en-US" sz="8000" dirty="0" err="1" smtClean="0"/>
              <a:t>dari</a:t>
            </a:r>
            <a:r>
              <a:rPr lang="en-US" sz="8000" dirty="0" smtClean="0"/>
              <a:t> </a:t>
            </a:r>
            <a:r>
              <a:rPr lang="en-US" sz="8000" dirty="0" err="1" smtClean="0"/>
              <a:t>sumber</a:t>
            </a:r>
            <a:r>
              <a:rPr lang="en-US" sz="8000" dirty="0" smtClean="0"/>
              <a:t> lain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yang </a:t>
            </a:r>
            <a:r>
              <a:rPr lang="en-US" sz="8000" dirty="0" err="1" smtClean="0"/>
              <a:t>berstatus</a:t>
            </a:r>
            <a:r>
              <a:rPr lang="en-US" sz="8000" dirty="0" smtClean="0"/>
              <a:t> </a:t>
            </a:r>
            <a:r>
              <a:rPr lang="en-US" sz="8000" dirty="0" err="1" smtClean="0"/>
              <a:t>Pegawai</a:t>
            </a:r>
            <a:r>
              <a:rPr lang="en-US" sz="8000" dirty="0" smtClean="0"/>
              <a:t> </a:t>
            </a:r>
            <a:r>
              <a:rPr lang="en-US" sz="8000" dirty="0" err="1" smtClean="0"/>
              <a:t>titipan</a:t>
            </a:r>
            <a:r>
              <a:rPr lang="en-US" sz="8000" dirty="0" smtClean="0"/>
              <a:t>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yang </a:t>
            </a:r>
            <a:r>
              <a:rPr lang="en-US" sz="8000" dirty="0" err="1" smtClean="0"/>
              <a:t>diberhentikan</a:t>
            </a:r>
            <a:r>
              <a:rPr lang="en-US" sz="8000" dirty="0" smtClean="0"/>
              <a:t> </a:t>
            </a:r>
            <a:r>
              <a:rPr lang="en-US" sz="8000" dirty="0" err="1" smtClean="0"/>
              <a:t>sementara</a:t>
            </a:r>
            <a:r>
              <a:rPr lang="en-US" sz="8000" dirty="0" smtClean="0"/>
              <a:t> </a:t>
            </a:r>
            <a:r>
              <a:rPr lang="en-US" sz="8000" dirty="0" err="1" smtClean="0"/>
              <a:t>dari</a:t>
            </a:r>
            <a:r>
              <a:rPr lang="en-US" sz="8000" dirty="0" smtClean="0"/>
              <a:t> </a:t>
            </a:r>
            <a:r>
              <a:rPr lang="en-US" sz="8000" dirty="0" err="1" smtClean="0"/>
              <a:t>jabatan</a:t>
            </a:r>
            <a:r>
              <a:rPr lang="en-US" sz="8000" dirty="0" smtClean="0"/>
              <a:t> </a:t>
            </a:r>
            <a:r>
              <a:rPr lang="en-US" sz="8000" dirty="0" err="1" smtClean="0"/>
              <a:t>negeri</a:t>
            </a:r>
            <a:r>
              <a:rPr lang="en-US" sz="8000" dirty="0" smtClean="0"/>
              <a:t> </a:t>
            </a:r>
            <a:r>
              <a:rPr lang="en-US" sz="8000" dirty="0" err="1" smtClean="0"/>
              <a:t>sebagai</a:t>
            </a:r>
            <a:r>
              <a:rPr lang="en-US" sz="8000" dirty="0" smtClean="0"/>
              <a:t> </a:t>
            </a:r>
            <a:r>
              <a:rPr lang="en-US" sz="8000" dirty="0" err="1" smtClean="0"/>
              <a:t>Pegawai</a:t>
            </a:r>
            <a:r>
              <a:rPr lang="en-US" sz="8000" dirty="0" smtClean="0"/>
              <a:t> </a:t>
            </a:r>
            <a:r>
              <a:rPr lang="en-US" sz="8000" dirty="0" err="1" smtClean="0"/>
              <a:t>Negeri</a:t>
            </a:r>
            <a:r>
              <a:rPr lang="en-US" sz="8000" dirty="0" smtClean="0"/>
              <a:t> </a:t>
            </a:r>
            <a:r>
              <a:rPr lang="en-US" sz="8000" dirty="0" err="1" smtClean="0"/>
              <a:t>Sipil</a:t>
            </a:r>
            <a:r>
              <a:rPr lang="en-US" sz="8000" dirty="0" smtClean="0"/>
              <a:t>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yang </a:t>
            </a:r>
            <a:r>
              <a:rPr lang="en-US" sz="8000" dirty="0" err="1" smtClean="0"/>
              <a:t>tidak</a:t>
            </a:r>
            <a:r>
              <a:rPr lang="en-US" sz="8000" dirty="0" smtClean="0"/>
              <a:t> </a:t>
            </a:r>
            <a:r>
              <a:rPr lang="en-US" sz="8000" dirty="0" err="1" smtClean="0"/>
              <a:t>masuk</a:t>
            </a:r>
            <a:r>
              <a:rPr lang="en-US" sz="8000" dirty="0" smtClean="0"/>
              <a:t> </a:t>
            </a:r>
            <a:r>
              <a:rPr lang="en-US" sz="8000" dirty="0" err="1" smtClean="0"/>
              <a:t>dinas</a:t>
            </a:r>
            <a:r>
              <a:rPr lang="en-US" sz="8000" dirty="0" smtClean="0"/>
              <a:t> </a:t>
            </a:r>
            <a:r>
              <a:rPr lang="en-US" sz="8000" dirty="0" err="1" smtClean="0"/>
              <a:t>selama</a:t>
            </a:r>
            <a:r>
              <a:rPr lang="en-US" sz="8000" dirty="0" smtClean="0"/>
              <a:t> 3 (</a:t>
            </a:r>
            <a:r>
              <a:rPr lang="en-US" sz="8000" dirty="0" err="1" smtClean="0"/>
              <a:t>tiga</a:t>
            </a:r>
            <a:r>
              <a:rPr lang="en-US" sz="8000" dirty="0" smtClean="0"/>
              <a:t>) </a:t>
            </a:r>
            <a:r>
              <a:rPr lang="en-US" sz="8000" dirty="0" err="1" smtClean="0"/>
              <a:t>hari</a:t>
            </a:r>
            <a:r>
              <a:rPr lang="en-US" sz="8000" dirty="0" smtClean="0"/>
              <a:t> </a:t>
            </a:r>
            <a:r>
              <a:rPr lang="en-US" sz="8000" dirty="0" err="1" smtClean="0"/>
              <a:t>tanpa</a:t>
            </a:r>
            <a:r>
              <a:rPr lang="en-US" sz="8000" dirty="0" smtClean="0"/>
              <a:t> </a:t>
            </a:r>
            <a:r>
              <a:rPr lang="en-US" sz="8000" dirty="0" err="1" smtClean="0"/>
              <a:t>keterangan</a:t>
            </a:r>
            <a:r>
              <a:rPr lang="en-US" sz="8000" dirty="0" smtClean="0"/>
              <a:t> </a:t>
            </a:r>
            <a:r>
              <a:rPr lang="en-US" sz="8000" dirty="0" err="1" smtClean="0"/>
              <a:t>sah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kumulatif</a:t>
            </a:r>
            <a:r>
              <a:rPr lang="en-US" sz="8000" dirty="0" smtClean="0"/>
              <a:t> </a:t>
            </a:r>
            <a:r>
              <a:rPr lang="en-US" sz="8000" dirty="0" err="1" smtClean="0"/>
              <a:t>dalam</a:t>
            </a:r>
            <a:r>
              <a:rPr lang="en-US" sz="8000" dirty="0" smtClean="0"/>
              <a:t> </a:t>
            </a:r>
            <a:r>
              <a:rPr lang="en-US" sz="8000" dirty="0" err="1" smtClean="0"/>
              <a:t>satu</a:t>
            </a:r>
            <a:r>
              <a:rPr lang="en-US" sz="8000" dirty="0" smtClean="0"/>
              <a:t> </a:t>
            </a:r>
            <a:r>
              <a:rPr lang="en-US" sz="8000" dirty="0" err="1" smtClean="0"/>
              <a:t>bulan</a:t>
            </a:r>
            <a:r>
              <a:rPr lang="en-US" sz="8000" dirty="0" smtClean="0"/>
              <a:t>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yang </a:t>
            </a:r>
            <a:r>
              <a:rPr lang="en-US" sz="8000" dirty="0" err="1" smtClean="0"/>
              <a:t>dijatuhi</a:t>
            </a:r>
            <a:r>
              <a:rPr lang="en-US" sz="8000" dirty="0" smtClean="0"/>
              <a:t> </a:t>
            </a:r>
            <a:r>
              <a:rPr lang="en-US" sz="8000" dirty="0" err="1" smtClean="0"/>
              <a:t>hukuman</a:t>
            </a:r>
            <a:r>
              <a:rPr lang="en-US" sz="8000" dirty="0" smtClean="0"/>
              <a:t> </a:t>
            </a:r>
            <a:r>
              <a:rPr lang="en-US" sz="8000" dirty="0" err="1" smtClean="0"/>
              <a:t>disiplin</a:t>
            </a:r>
            <a:r>
              <a:rPr lang="en-US" sz="8000" dirty="0" smtClean="0"/>
              <a:t> ;</a:t>
            </a:r>
          </a:p>
          <a:p>
            <a:pPr marL="403225" lvl="0" indent="-403225" algn="justLow">
              <a:buClrTx/>
              <a:buFont typeface="+mj-lt"/>
              <a:buAutoNum type="arabicPeriod"/>
            </a:pPr>
            <a:r>
              <a:rPr lang="en-US" sz="8000" dirty="0" smtClean="0"/>
              <a:t>PNS yang </a:t>
            </a:r>
            <a:r>
              <a:rPr lang="en-US" sz="8000" dirty="0" err="1" smtClean="0"/>
              <a:t>nilai</a:t>
            </a:r>
            <a:r>
              <a:rPr lang="en-US" sz="8000" dirty="0" smtClean="0"/>
              <a:t> </a:t>
            </a:r>
            <a:r>
              <a:rPr lang="en-US" sz="8000" dirty="0" err="1" smtClean="0"/>
              <a:t>prestasi</a:t>
            </a:r>
            <a:r>
              <a:rPr lang="en-US" sz="8000" dirty="0" smtClean="0"/>
              <a:t> </a:t>
            </a:r>
            <a:r>
              <a:rPr lang="en-US" sz="8000" dirty="0" err="1" smtClean="0"/>
              <a:t>kerjanya</a:t>
            </a:r>
            <a:r>
              <a:rPr lang="en-US" sz="8000" dirty="0" smtClean="0"/>
              <a:t> </a:t>
            </a:r>
            <a:r>
              <a:rPr lang="en-US" sz="8000" dirty="0" err="1" smtClean="0"/>
              <a:t>pada</a:t>
            </a:r>
            <a:r>
              <a:rPr lang="en-US" sz="8000" dirty="0" smtClean="0"/>
              <a:t> </a:t>
            </a:r>
            <a:r>
              <a:rPr lang="en-US" sz="8000" dirty="0" err="1" smtClean="0"/>
              <a:t>tahun</a:t>
            </a:r>
            <a:r>
              <a:rPr lang="en-US" sz="8000" dirty="0" smtClean="0"/>
              <a:t> </a:t>
            </a:r>
            <a:r>
              <a:rPr lang="en-US" sz="8000" dirty="0" err="1" smtClean="0"/>
              <a:t>sebelumnya</a:t>
            </a:r>
            <a:r>
              <a:rPr lang="en-US" sz="8000" dirty="0" smtClean="0"/>
              <a:t> </a:t>
            </a:r>
            <a:r>
              <a:rPr lang="en-US" sz="8000" dirty="0" err="1" smtClean="0"/>
              <a:t>dibawah</a:t>
            </a:r>
            <a:r>
              <a:rPr lang="en-US" sz="8000" dirty="0" smtClean="0"/>
              <a:t> </a:t>
            </a:r>
            <a:r>
              <a:rPr lang="en-US" sz="8000" dirty="0" err="1" smtClean="0"/>
              <a:t>nilai</a:t>
            </a:r>
            <a:r>
              <a:rPr lang="en-US" sz="8000" dirty="0" smtClean="0"/>
              <a:t> 76.</a:t>
            </a:r>
          </a:p>
          <a:p>
            <a:pPr marL="682625" indent="-682625" algn="justLow">
              <a:buClrTx/>
              <a:buFont typeface="+mj-lt"/>
              <a:buAutoNum type="arabicPeriod"/>
            </a:pPr>
            <a:endParaRPr lang="en-US" sz="8000" dirty="0" smtClean="0"/>
          </a:p>
          <a:p>
            <a:pPr marL="742950" indent="-742950">
              <a:buFont typeface="+mj-lt"/>
              <a:buAutoNum type="arabicPeriod"/>
            </a:pPr>
            <a:endParaRPr lang="en-US" sz="6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TPP TIDAK DIBERIKAN KEPADA 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/>
              <a:t>DITETAPKAN DENGAN KEPUTUSAN WALIKOTA BLITAR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NOMINAL TPP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7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Bagi</a:t>
            </a:r>
            <a:r>
              <a:rPr lang="en-US" dirty="0" smtClean="0">
                <a:latin typeface="Cambria" pitchFamily="18" charset="0"/>
              </a:rPr>
              <a:t> PNS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CPNS yang </a:t>
            </a:r>
            <a:r>
              <a:rPr lang="en-US" dirty="0" err="1" smtClean="0">
                <a:latin typeface="Cambria" pitchFamily="18" charset="0"/>
              </a:rPr>
              <a:t>menerima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tunjangan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penghasilan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lainnya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secara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rutin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bulan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luar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gaji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tunjangan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jabatannya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diberikan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tambahan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penghasilan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sebesar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selisih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3600" dirty="0" err="1" smtClean="0">
                <a:latin typeface="Cambria" pitchFamily="18" charset="0"/>
              </a:rPr>
              <a:t>kurang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tunjangan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penghasilan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lainnya</a:t>
            </a:r>
            <a:endParaRPr lang="en-US" dirty="0" smtClean="0">
              <a:latin typeface="Cambria" pitchFamily="18" charset="0"/>
            </a:endParaRPr>
          </a:p>
          <a:p>
            <a:pPr marL="623887" indent="-514350" algn="just">
              <a:buClrTx/>
              <a:buNone/>
            </a:pPr>
            <a:endParaRPr lang="en-US" dirty="0" smtClean="0">
              <a:latin typeface="Cambria" pitchFamily="18" charset="0"/>
            </a:endParaRPr>
          </a:p>
          <a:p>
            <a:pPr marL="623887" indent="-514350" algn="just">
              <a:buClrTx/>
              <a:buNone/>
            </a:pPr>
            <a:r>
              <a:rPr lang="en-US" dirty="0" smtClean="0">
                <a:latin typeface="Cambria" pitchFamily="18" charset="0"/>
              </a:rPr>
              <a:t>2.  </a:t>
            </a:r>
            <a:r>
              <a:rPr lang="en-US" dirty="0" err="1" smtClean="0">
                <a:latin typeface="Cambria" pitchFamily="18" charset="0"/>
              </a:rPr>
              <a:t>Bagi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Pegawai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Negeri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Sipil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menerima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insentif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pajak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daerah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retribusi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daerah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tetap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diberikan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tambahan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penghasilan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bulannya</a:t>
            </a:r>
            <a:r>
              <a:rPr lang="en-US" dirty="0" smtClean="0">
                <a:latin typeface="Cambria" pitchFamily="18" charset="0"/>
              </a:rPr>
              <a:t>. 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NOMINAL TPP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Tx/>
              <a:buFont typeface="+mj-lt"/>
              <a:buAutoNum type="arabicPeriod"/>
            </a:pPr>
            <a:endParaRPr lang="en-US" dirty="0" smtClean="0">
              <a:latin typeface="Cambria" pitchFamily="18" charset="0"/>
            </a:endParaRP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CPNS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PNS </a:t>
            </a:r>
            <a:r>
              <a:rPr lang="en-US" dirty="0" err="1" smtClean="0">
                <a:latin typeface="Cambria" pitchFamily="18" charset="0"/>
              </a:rPr>
              <a:t>mutasi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masuk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diberikan</a:t>
            </a:r>
            <a:r>
              <a:rPr lang="en-US" dirty="0" smtClean="0">
                <a:latin typeface="Cambria" pitchFamily="18" charset="0"/>
              </a:rPr>
              <a:t> TPP </a:t>
            </a:r>
            <a:r>
              <a:rPr lang="en-US" dirty="0" err="1" smtClean="0">
                <a:latin typeface="Cambria" pitchFamily="18" charset="0"/>
              </a:rPr>
              <a:t>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bulan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berikutnya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sejak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sz="3200" b="1" dirty="0" smtClean="0">
                <a:latin typeface="Cambria" pitchFamily="18" charset="0"/>
              </a:rPr>
              <a:t>SPMT.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Besarannya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adalah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sz="4300" b="1" dirty="0" smtClean="0">
                <a:latin typeface="Cambria" pitchFamily="18" charset="0"/>
              </a:rPr>
              <a:t>50%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nominal </a:t>
            </a:r>
            <a:r>
              <a:rPr lang="en-US" dirty="0" err="1" smtClean="0">
                <a:latin typeface="Cambria" pitchFamily="18" charset="0"/>
              </a:rPr>
              <a:t>terendah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CPNS </a:t>
            </a:r>
            <a:r>
              <a:rPr lang="en-US" dirty="0" err="1" smtClean="0">
                <a:latin typeface="Cambria" pitchFamily="18" charset="0"/>
              </a:rPr>
              <a:t>berlaku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sejak</a:t>
            </a:r>
            <a:r>
              <a:rPr lang="en-US" dirty="0" smtClean="0">
                <a:latin typeface="Cambria" pitchFamily="18" charset="0"/>
              </a:rPr>
              <a:t> SPMT </a:t>
            </a:r>
            <a:r>
              <a:rPr lang="en-US" dirty="0" err="1" smtClean="0">
                <a:latin typeface="Cambria" pitchFamily="18" charset="0"/>
              </a:rPr>
              <a:t>s.d</a:t>
            </a:r>
            <a:r>
              <a:rPr lang="en-US" dirty="0" smtClean="0">
                <a:latin typeface="Cambria" pitchFamily="18" charset="0"/>
              </a:rPr>
              <a:t>. </a:t>
            </a:r>
            <a:r>
              <a:rPr lang="en-US" dirty="0" err="1" smtClean="0">
                <a:latin typeface="Cambria" pitchFamily="18" charset="0"/>
              </a:rPr>
              <a:t>diangkat</a:t>
            </a:r>
            <a:r>
              <a:rPr lang="en-US" dirty="0" smtClean="0">
                <a:latin typeface="Cambria" pitchFamily="18" charset="0"/>
              </a:rPr>
              <a:t> PNS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PNS MUTASI MASUK DIBERIKAN 50% </a:t>
            </a:r>
            <a:r>
              <a:rPr lang="en-US" dirty="0" err="1" smtClean="0">
                <a:latin typeface="Cambria" pitchFamily="18" charset="0"/>
              </a:rPr>
              <a:t>s.d</a:t>
            </a:r>
            <a:r>
              <a:rPr lang="en-US" dirty="0" smtClean="0">
                <a:latin typeface="Cambria" pitchFamily="18" charset="0"/>
              </a:rPr>
              <a:t>. BULAN KE 6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TPP YANG DIBERIKAN KEPADA CPNS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PNS MUTASI MASUK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2437" indent="-342900" algn="just">
              <a:buClrTx/>
              <a:buAutoNum type="arabicPeriod"/>
            </a:pPr>
            <a:r>
              <a:rPr lang="en-US" sz="2400" dirty="0" smtClean="0">
                <a:latin typeface="Cambria" pitchFamily="18" charset="0"/>
              </a:rPr>
              <a:t>TIDAK MASUK DENGAN ALASAN SAH (SAKIT,IZIN,CUTI DILAMPIRI SURAT SAH)</a:t>
            </a:r>
          </a:p>
          <a:p>
            <a:pPr marL="452437" indent="-342900" algn="just">
              <a:buClrTx/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452437" indent="-342900" algn="just">
              <a:buClrTx/>
              <a:buNone/>
            </a:pPr>
            <a:r>
              <a:rPr lang="en-US" sz="2400" dirty="0" smtClean="0">
                <a:latin typeface="Cambria" pitchFamily="18" charset="0"/>
              </a:rPr>
              <a:t>2. 	TERLAMBAT MASUK KERJA </a:t>
            </a:r>
          </a:p>
          <a:p>
            <a:pPr marL="452437" indent="-342900" algn="just">
              <a:buClrTx/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452437" indent="-342900" algn="just">
              <a:buClrTx/>
              <a:buNone/>
            </a:pPr>
            <a:r>
              <a:rPr lang="en-US" sz="2400" dirty="0" smtClean="0">
                <a:latin typeface="Cambria" pitchFamily="18" charset="0"/>
              </a:rPr>
              <a:t>3.	PULANG SEBELUM WAKTUNYA</a:t>
            </a:r>
          </a:p>
          <a:p>
            <a:pPr marL="452437" indent="-342900" algn="just">
              <a:buClrTx/>
              <a:buNone/>
            </a:pPr>
            <a:endParaRPr lang="en-US" sz="2400" dirty="0" smtClean="0">
              <a:latin typeface="Cambria" pitchFamily="18" charset="0"/>
            </a:endParaRPr>
          </a:p>
          <a:p>
            <a:pPr marL="452437" indent="-342900" algn="just">
              <a:buClrTx/>
              <a:buNone/>
            </a:pPr>
            <a:r>
              <a:rPr lang="en-US" sz="2400" dirty="0" smtClean="0">
                <a:latin typeface="Cambria" pitchFamily="18" charset="0"/>
              </a:rPr>
              <a:t>4.	TIDAK MASUK TANPA KETERANGAN 1 HARI DAN 2 HARI</a:t>
            </a:r>
          </a:p>
          <a:p>
            <a:pPr marL="452437" indent="-342900" algn="just">
              <a:buClrTx/>
              <a:buNone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PENGURANGAN TPP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/>
              <a:t>TIDAK MASUK KERJA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,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cuti</a:t>
            </a:r>
            <a:r>
              <a:rPr lang="en-US" dirty="0" smtClean="0"/>
              <a:t> DIKURANGI </a:t>
            </a:r>
            <a:r>
              <a:rPr lang="en-US" sz="5400" dirty="0" smtClean="0"/>
              <a:t>3% </a:t>
            </a:r>
            <a:r>
              <a:rPr lang="en-US" dirty="0" smtClean="0"/>
              <a:t>PERHARINYA.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TIDAK MASUK DENGAN SURAT KETERANGAN YANG SAH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23999"/>
          <a:ext cx="8153400" cy="3962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00"/>
                <a:gridCol w="2438400"/>
              </a:tblGrid>
              <a:tr h="9906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URAIAN TL DAN PSW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PENGURANGAN PERHARI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48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 MENIT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s.d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 30 MENIT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0,5%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48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31 MENIT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s.d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60 MENIT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48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61 MENIT </a:t>
                      </a:r>
                      <a:r>
                        <a:rPr lang="en-US" dirty="0" err="1" smtClean="0">
                          <a:solidFill>
                            <a:sysClr val="windowText" lastClr="000000"/>
                          </a:solidFill>
                        </a:rPr>
                        <a:t>s.d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.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90 MENIT DIKURANGI</a:t>
                      </a:r>
                    </a:p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1,25%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6489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 &gt; 91 MENIT </a:t>
                      </a:r>
                    </a:p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ysClr val="windowText" lastClr="000000"/>
                          </a:solidFill>
                        </a:rPr>
                        <a:t>1,5% </a:t>
                      </a:r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bg1"/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13500000" scaled="1"/>
                      <a:tileRect/>
                    </a:gradFill>
                  </a:tcPr>
                </a:tc>
              </a:tr>
              <a:tr h="375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2. </a:t>
            </a:r>
            <a:r>
              <a:rPr lang="en-US" sz="2800" b="1" dirty="0" smtClean="0">
                <a:solidFill>
                  <a:schemeClr val="tx1"/>
                </a:solidFill>
              </a:rPr>
              <a:t>PENGURANGAN KARENA TERLAMBAT (TL) &amp; PULANG SEBELUM WAKTUNYA (PSW)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362200"/>
            <a:ext cx="8077200" cy="3645091"/>
          </a:xfrm>
        </p:spPr>
        <p:txBody>
          <a:bodyPr/>
          <a:lstStyle/>
          <a:p>
            <a:pPr marL="624078" lvl="0" indent="-514350" algn="just">
              <a:buClrTx/>
              <a:buFont typeface="+mj-lt"/>
              <a:buAutoNum type="arabicPeriod"/>
            </a:pP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sz="4000" b="1" dirty="0" smtClean="0"/>
              <a:t>50 %</a:t>
            </a:r>
            <a:r>
              <a:rPr lang="en-US" sz="4000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PNS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1 (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;</a:t>
            </a:r>
          </a:p>
          <a:p>
            <a:pPr marL="624078" lvl="0" indent="-514350" algn="just">
              <a:buClrTx/>
              <a:buFont typeface="+mj-lt"/>
              <a:buAutoNum type="arabicPeriod"/>
            </a:pP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sz="4400" dirty="0" smtClean="0"/>
              <a:t>75% </a:t>
            </a:r>
            <a:r>
              <a:rPr lang="en-US" dirty="0" err="1" smtClean="0"/>
              <a:t>bagi</a:t>
            </a:r>
            <a:r>
              <a:rPr lang="en-US" dirty="0" smtClean="0"/>
              <a:t> PNS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PENGURANGAN TPP KARENA TDK MASUK TANPA KETERANGAN 1-2 HARI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endParaRPr lang="en-US" dirty="0" smtClean="0"/>
          </a:p>
          <a:p>
            <a:pPr marL="514350" indent="-514350" algn="just">
              <a:buClrTx/>
              <a:buAutoNum type="arabicPeriod"/>
            </a:pPr>
            <a:r>
              <a:rPr lang="en-US" dirty="0" smtClean="0"/>
              <a:t>TPP </a:t>
            </a:r>
            <a:r>
              <a:rPr lang="en-US" sz="3600" b="1" dirty="0" smtClean="0"/>
              <a:t>TIDAK</a:t>
            </a:r>
            <a:r>
              <a:rPr lang="en-US" dirty="0" smtClean="0"/>
              <a:t> DIBERIKAN SELAMA </a:t>
            </a:r>
            <a:r>
              <a:rPr lang="en-US" sz="3600" b="1" dirty="0" smtClean="0"/>
              <a:t>3 BULAN </a:t>
            </a:r>
            <a:r>
              <a:rPr lang="en-US" dirty="0" smtClean="0"/>
              <a:t>KEPADA PNS YANG MENDAPAT SANKSI HUKUMAN DISIPLIN SEDANG</a:t>
            </a:r>
          </a:p>
          <a:p>
            <a:pPr marL="514350" indent="-514350" algn="just">
              <a:buClrTx/>
              <a:buFont typeface="+mj-lt"/>
              <a:buAutoNum type="arabicPeriod"/>
            </a:pPr>
            <a:r>
              <a:rPr lang="en-US" dirty="0" smtClean="0"/>
              <a:t>TPP </a:t>
            </a:r>
            <a:r>
              <a:rPr lang="en-US" sz="3600" b="1" dirty="0" smtClean="0"/>
              <a:t>TIDAK </a:t>
            </a:r>
            <a:r>
              <a:rPr lang="en-US" dirty="0" smtClean="0"/>
              <a:t>DIBERIKAN SELAMA </a:t>
            </a:r>
            <a:r>
              <a:rPr lang="en-US" sz="3600" b="1" dirty="0" smtClean="0"/>
              <a:t>6 BULAN </a:t>
            </a:r>
            <a:r>
              <a:rPr lang="en-US" dirty="0" smtClean="0"/>
              <a:t>PNS YANG MENDAPAT SANKSI HUKUMAN DISIPLIN BERAT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PNS YANG MENDAPAT HUKUMAN DISIPLIN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ClrTx/>
              <a:buAutoNum type="arabicPeriod"/>
            </a:pPr>
            <a:r>
              <a:rPr lang="en-US" dirty="0" smtClean="0"/>
              <a:t>FINGERPRINT</a:t>
            </a:r>
          </a:p>
          <a:p>
            <a:pPr marL="514350" indent="-514350" algn="just">
              <a:buClrTx/>
              <a:buAutoNum type="arabicPeriod"/>
            </a:pPr>
            <a:r>
              <a:rPr lang="en-US" dirty="0" smtClean="0"/>
              <a:t>ABSENSI MANUAL (JIKA FINGERPRINT RUSAK/TIDAK DAPAT  DIOPERASIONALKAN)</a:t>
            </a:r>
          </a:p>
          <a:p>
            <a:pPr marL="514350" indent="-514350" algn="just">
              <a:buClrTx/>
              <a:buAutoNum type="arabicPeriod"/>
            </a:pPr>
            <a:r>
              <a:rPr lang="en-US" sz="4400" dirty="0" smtClean="0"/>
              <a:t>KONSEKUENSI</a:t>
            </a:r>
            <a:r>
              <a:rPr lang="en-US" dirty="0" smtClean="0"/>
              <a:t> JIKA PAKAI ABSENSI MANUAL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dipotong</a:t>
            </a:r>
            <a:r>
              <a:rPr lang="en-US" dirty="0" smtClean="0"/>
              <a:t> </a:t>
            </a:r>
            <a:r>
              <a:rPr lang="en-US" sz="3600" b="1" dirty="0" smtClean="0"/>
              <a:t>1% per </a:t>
            </a:r>
            <a:r>
              <a:rPr lang="en-US" sz="3600" b="1" dirty="0" err="1" smtClean="0"/>
              <a:t>hari</a:t>
            </a:r>
            <a:r>
              <a:rPr lang="en-US" sz="3600" b="1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PNS </a:t>
            </a:r>
            <a:r>
              <a:rPr lang="en-US" dirty="0" err="1" smtClean="0"/>
              <a:t>di</a:t>
            </a:r>
            <a:r>
              <a:rPr lang="en-US" dirty="0" smtClean="0"/>
              <a:t> SKPD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514350" indent="-514350" algn="just">
              <a:buClrTx/>
              <a:buAutoNum type="arabicPeriod"/>
            </a:pPr>
            <a:r>
              <a:rPr lang="en-US" dirty="0" smtClean="0"/>
              <a:t>JAM KERJA MASUK DIAKUI PADA PUKUL 06.30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ALAT/METODE PEMBERIAN TPP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MAKSUD &amp; TUJUAN SOSIALISASI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Pemberian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Informasi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kepastian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pelaksanaan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Tambahan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Penghasilan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Pegawai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bulan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Januari</a:t>
            </a:r>
            <a:r>
              <a:rPr lang="en-US" dirty="0" smtClean="0">
                <a:latin typeface="Cambria" pitchFamily="18" charset="0"/>
              </a:rPr>
              <a:t> 2016.</a:t>
            </a:r>
          </a:p>
          <a:p>
            <a:pPr marL="624078" lvl="0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Pemberian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informasi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ketentuan-ketentuan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Pemberian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Tambahan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Penghasilan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Pegawai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624078" lvl="0" indent="-514350" algn="just">
              <a:buClrTx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Persiapan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prasarana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demo </a:t>
            </a:r>
            <a:r>
              <a:rPr lang="en-US" dirty="0" err="1" smtClean="0">
                <a:latin typeface="Cambria" pitchFamily="18" charset="0"/>
              </a:rPr>
              <a:t>aplikasi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khususnya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Presensi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sidik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jari</a:t>
            </a:r>
            <a:r>
              <a:rPr lang="en-US" dirty="0" smtClean="0">
                <a:latin typeface="Cambria" pitchFamily="18" charset="0"/>
              </a:rPr>
              <a:t>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1125" indent="-1588" algn="just">
              <a:buNone/>
            </a:pP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dibayarkan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10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PEMBAYARAN TPP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 algn="just">
              <a:buClrTx/>
              <a:buFont typeface="+mj-lt"/>
              <a:buAutoNum type="arabicPeriod"/>
            </a:pPr>
            <a:r>
              <a:rPr lang="en-US" dirty="0" err="1" smtClean="0"/>
              <a:t>Pembayaran</a:t>
            </a:r>
            <a:r>
              <a:rPr lang="en-US" dirty="0" smtClean="0"/>
              <a:t> TPP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(LS).</a:t>
            </a:r>
          </a:p>
          <a:p>
            <a:pPr marL="624078" indent="-514350">
              <a:buClrTx/>
              <a:buFont typeface="+mj-lt"/>
              <a:buAutoNum type="arabicPeriod"/>
            </a:pPr>
            <a:r>
              <a:rPr lang="en-US" dirty="0" smtClean="0"/>
              <a:t>DILAMPIRI</a:t>
            </a:r>
          </a:p>
          <a:p>
            <a:pPr marL="1146175" lvl="0" indent="-511175" algn="just">
              <a:buClrTx/>
              <a:buFont typeface="+mj-lt"/>
              <a:buAutoNum type="alphaLcPeriod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penghasilan</a:t>
            </a:r>
            <a:r>
              <a:rPr lang="en-US" dirty="0" smtClean="0"/>
              <a:t> ;</a:t>
            </a:r>
          </a:p>
          <a:p>
            <a:pPr marL="1146175" lvl="0" indent="-511175" algn="just">
              <a:buClrTx/>
              <a:buFont typeface="+mj-lt"/>
              <a:buAutoNum type="alphaLcPeriod"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Finger print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presensi</a:t>
            </a:r>
            <a:r>
              <a:rPr lang="en-US" dirty="0" smtClean="0"/>
              <a:t> manual ;</a:t>
            </a:r>
          </a:p>
          <a:p>
            <a:pPr marL="1146175" lvl="0" indent="-511175" algn="just">
              <a:buClrTx/>
              <a:buFont typeface="+mj-lt"/>
              <a:buAutoNum type="alphaLcPeriod"/>
            </a:pP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</a:p>
          <a:p>
            <a:pPr marL="1146175" lvl="0" indent="-511175" algn="just">
              <a:buClrTx/>
              <a:buFont typeface="+mj-lt"/>
              <a:buAutoNum type="alphaLcPeriod"/>
            </a:pPr>
            <a:r>
              <a:rPr lang="en-US" dirty="0" smtClean="0"/>
              <a:t>SSP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21.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Tx/>
              <a:buAutoNum type="arabicPeriod"/>
            </a:pPr>
            <a:r>
              <a:rPr lang="en-US" dirty="0" smtClean="0"/>
              <a:t>PNS GOL I DAN II TIDAK DIKENAKAN PAJAK</a:t>
            </a:r>
          </a:p>
          <a:p>
            <a:pPr marL="514350" indent="-514350">
              <a:buClrTx/>
              <a:buAutoNum type="arabicPeriod"/>
            </a:pPr>
            <a:r>
              <a:rPr lang="en-US" dirty="0" smtClean="0"/>
              <a:t>PNS GOL III DIPOTONG PAJAK 5%</a:t>
            </a:r>
          </a:p>
          <a:p>
            <a:pPr marL="514350" indent="-514350">
              <a:buClrTx/>
              <a:buAutoNum type="arabicPeriod"/>
            </a:pPr>
            <a:r>
              <a:rPr lang="en-US" dirty="0" smtClean="0"/>
              <a:t>PNS GOL IV DIPOTONG PAJAK 15%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POTONGAN PAJAK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 algn="just">
              <a:buClrTx/>
              <a:buFont typeface="+mj-lt"/>
              <a:buAutoNum type="arabicPeriod"/>
            </a:pPr>
            <a:r>
              <a:rPr lang="en-US" sz="2400" dirty="0" err="1" smtClean="0"/>
              <a:t>Jika</a:t>
            </a:r>
            <a:r>
              <a:rPr lang="en-US" sz="2400" dirty="0" smtClean="0"/>
              <a:t> (SPMT) </a:t>
            </a:r>
            <a:r>
              <a:rPr lang="en-US" sz="3600" dirty="0" err="1" smtClean="0"/>
              <a:t>setelah</a:t>
            </a:r>
            <a:r>
              <a:rPr lang="en-US" sz="3600" dirty="0" smtClean="0"/>
              <a:t> </a:t>
            </a:r>
            <a:r>
              <a:rPr lang="en-US" sz="3600" dirty="0" err="1" smtClean="0"/>
              <a:t>tanggal</a:t>
            </a:r>
            <a:r>
              <a:rPr lang="en-US" sz="3600" dirty="0" smtClean="0"/>
              <a:t> 15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TPP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lama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SKPD lama.</a:t>
            </a:r>
          </a:p>
          <a:p>
            <a:pPr marL="624078" lvl="0" indent="-514350" algn="just">
              <a:buClrTx/>
              <a:buNone/>
            </a:pPr>
            <a:endParaRPr lang="en-US" sz="2400" dirty="0" smtClean="0"/>
          </a:p>
          <a:p>
            <a:pPr marL="624078" lvl="0" indent="-514350" algn="just">
              <a:buClrTx/>
              <a:buNone/>
            </a:pPr>
            <a:r>
              <a:rPr lang="en-US" sz="2400" dirty="0" smtClean="0"/>
              <a:t>2. 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Surat</a:t>
            </a:r>
            <a:r>
              <a:rPr lang="en-US" sz="2400" dirty="0" smtClean="0"/>
              <a:t> </a:t>
            </a:r>
            <a:r>
              <a:rPr lang="en-US" sz="2400" dirty="0" err="1" smtClean="0"/>
              <a:t>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melaksanakan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r>
              <a:rPr lang="en-US" sz="2400" dirty="0" smtClean="0"/>
              <a:t>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</a:t>
            </a:r>
            <a:r>
              <a:rPr lang="en-US" sz="4000" dirty="0" err="1" smtClean="0"/>
              <a:t>tanggal</a:t>
            </a:r>
            <a:r>
              <a:rPr lang="en-US" sz="4000" dirty="0" smtClean="0"/>
              <a:t> 15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bulan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pegawai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</a:t>
            </a:r>
            <a:r>
              <a:rPr lang="en-US" sz="2400" dirty="0" smtClean="0"/>
              <a:t> TPP 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dibayarkan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SKPD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PEMBAYARAN TPP KETIKA ADA MUTASI JABATAN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BKD, IRDA DAPAT MELAKUKAN MONITORING EVALUASI</a:t>
            </a:r>
          </a:p>
          <a:p>
            <a:r>
              <a:rPr lang="en-US" dirty="0" smtClean="0"/>
              <a:t>TIM MELAPORKAN HASIL TERSEBUT KEPADA WALIKOTA MELALUI SEKRETARIS DAERAH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MONITORING EVALUASI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Tx/>
              <a:buFont typeface="Wingdings" pitchFamily="2" charset="2"/>
              <a:buChar char="§"/>
            </a:pPr>
            <a:r>
              <a:rPr lang="en-US" dirty="0" smtClean="0"/>
              <a:t>PNS YANG DIKETAHUI MEWAKILKAN ATU DIWAKILI DALAM PELAKSANAAN ABSENSI DIJATUHI SANKSI HUKUMAN DISIPLIN.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dirty="0" smtClean="0"/>
              <a:t>PROSES PEMERIKSAAN TERSEBUT BERDASAR LAPORAN DARI KEPALA SKPD</a:t>
            </a:r>
          </a:p>
          <a:p>
            <a:pPr algn="just">
              <a:buClrTx/>
              <a:buFont typeface="Wingdings" pitchFamily="2" charset="2"/>
              <a:buChar char="§"/>
            </a:pPr>
            <a:r>
              <a:rPr lang="en-US" dirty="0" smtClean="0"/>
              <a:t>PROSES PEMERIKSAAN SAMPAI DENGAN PENJATUHAN SANKSI SESUAI PP NO 53 TAHUN 2010 TTG DISIPLIN PNS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SANKSI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BAGI PNS YANG KETIKA ATURAN INI BERLAKU MASIH MENJALANI SANKSI MAKA PNS TERSEBUT TETAP MELAKSANAKAN HUKUMAN SAMPAI DENGAN SELESAI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KETENTUAN PERALIHAN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2625" indent="-682625" algn="just">
              <a:buClrTx/>
              <a:buFont typeface="+mj-lt"/>
              <a:buAutoNum type="arabicPeriod"/>
            </a:pPr>
            <a:r>
              <a:rPr lang="en-US" sz="4000" dirty="0" smtClean="0"/>
              <a:t>TPP BERLAKU 1 JANUARI 2016</a:t>
            </a:r>
          </a:p>
          <a:p>
            <a:pPr marL="682625" indent="-682625" algn="just">
              <a:buClrTx/>
              <a:buFont typeface="+mj-lt"/>
              <a:buAutoNum type="arabicPeriod"/>
            </a:pP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berlakunya</a:t>
            </a:r>
            <a:r>
              <a:rPr lang="en-US" sz="2600" dirty="0" smtClean="0"/>
              <a:t> </a:t>
            </a:r>
            <a:r>
              <a:rPr lang="en-US" sz="2600" dirty="0" err="1" smtClean="0"/>
              <a:t>ketentuan</a:t>
            </a:r>
            <a:r>
              <a:rPr lang="en-US" sz="2600" dirty="0" smtClean="0"/>
              <a:t> </a:t>
            </a:r>
            <a:r>
              <a:rPr lang="en-US" sz="2600" dirty="0" err="1" smtClean="0"/>
              <a:t>ini</a:t>
            </a:r>
            <a:r>
              <a:rPr lang="en-US" sz="2600" dirty="0" smtClean="0"/>
              <a:t> </a:t>
            </a:r>
            <a:r>
              <a:rPr lang="en-US" sz="2600" dirty="0" err="1" smtClean="0"/>
              <a:t>maka</a:t>
            </a:r>
            <a:r>
              <a:rPr lang="en-US" sz="2600" dirty="0" smtClean="0"/>
              <a:t> Honorarium/</a:t>
            </a:r>
            <a:r>
              <a:rPr lang="en-US" sz="2600" dirty="0" err="1" smtClean="0"/>
              <a:t>lembur</a:t>
            </a:r>
            <a:r>
              <a:rPr lang="en-US" sz="2600" dirty="0" smtClean="0"/>
              <a:t>/</a:t>
            </a:r>
            <a:r>
              <a:rPr lang="en-US" sz="2600" dirty="0" err="1" smtClean="0"/>
              <a:t>tambahan</a:t>
            </a:r>
            <a:r>
              <a:rPr lang="en-US" sz="2600" dirty="0" smtClean="0"/>
              <a:t> </a:t>
            </a:r>
            <a:r>
              <a:rPr lang="en-US" sz="2600" dirty="0" err="1" smtClean="0"/>
              <a:t>penghasilan</a:t>
            </a:r>
            <a:r>
              <a:rPr lang="en-US" sz="2600" dirty="0" smtClean="0"/>
              <a:t> </a:t>
            </a:r>
            <a:r>
              <a:rPr lang="en-US" sz="2600" dirty="0" err="1" smtClean="0"/>
              <a:t>Pegawai</a:t>
            </a:r>
            <a:r>
              <a:rPr lang="en-US" sz="2600" dirty="0" smtClean="0"/>
              <a:t> </a:t>
            </a:r>
            <a:r>
              <a:rPr lang="en-US" sz="2600" dirty="0" err="1" smtClean="0"/>
              <a:t>Negeri</a:t>
            </a:r>
            <a:r>
              <a:rPr lang="en-US" sz="2600" dirty="0" smtClean="0"/>
              <a:t> </a:t>
            </a:r>
            <a:r>
              <a:rPr lang="en-US" sz="2600" dirty="0" err="1" smtClean="0"/>
              <a:t>Sipil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nama</a:t>
            </a:r>
            <a:r>
              <a:rPr lang="en-US" sz="2600" dirty="0" smtClean="0"/>
              <a:t> </a:t>
            </a:r>
            <a:r>
              <a:rPr lang="en-US" sz="2600" dirty="0" err="1" smtClean="0"/>
              <a:t>apapun</a:t>
            </a:r>
            <a:r>
              <a:rPr lang="en-US" sz="2600" dirty="0" smtClean="0"/>
              <a:t>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dibatasi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diberikan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selektif</a:t>
            </a:r>
            <a:r>
              <a:rPr lang="en-US" sz="2600" dirty="0" smtClean="0"/>
              <a:t>.</a:t>
            </a:r>
          </a:p>
          <a:p>
            <a:pPr marL="804862" indent="-742950" algn="ctr">
              <a:buAutoNum type="arabicPeriod"/>
            </a:pPr>
            <a:endParaRPr lang="en-US" sz="4000" dirty="0" smtClean="0"/>
          </a:p>
          <a:p>
            <a:pPr marL="804862" indent="-742950" algn="ctr">
              <a:buAutoNum type="arabicPeriod"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KETENTUAN PENUTUP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1" y="1371600"/>
          <a:ext cx="5791199" cy="5240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191"/>
                <a:gridCol w="4345008"/>
              </a:tblGrid>
              <a:tr h="426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KLASIFIKASI KELAS JABATAN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TINGKAT JABATAN</a:t>
                      </a:r>
                    </a:p>
                  </a:txBody>
                  <a:tcPr marL="9525" marR="9525" marT="9525" marB="0" anchor="ctr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Eselon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II/a</a:t>
                      </a: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Eselon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II/b</a:t>
                      </a:r>
                    </a:p>
                  </a:txBody>
                  <a:tcPr marL="9525" marR="9525" marT="9525" marB="0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Eselon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III/a</a:t>
                      </a: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Utama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Eselon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III/b</a:t>
                      </a:r>
                    </a:p>
                  </a:txBody>
                  <a:tcPr marL="9525" marR="9525" marT="9525" marB="0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Madya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V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Eselon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IV/a</a:t>
                      </a: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Muda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Penyelia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Eselon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IV/b </a:t>
                      </a: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Pertama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Pelaksana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Lanjutan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VII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Eselon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V/a</a:t>
                      </a: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Pelaksana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JFT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Pelaksana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Lanjutan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mbria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JFU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Golongan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IV</a:t>
                      </a:r>
                    </a:p>
                  </a:txBody>
                  <a:tcPr marL="9525" marR="9525" marT="9525" marB="0" anchor="b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VIII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JFU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Gol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. III</a:t>
                      </a:r>
                    </a:p>
                  </a:txBody>
                  <a:tcPr marL="9525" marR="9525" marT="9525" marB="0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IX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JFU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Gol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II</a:t>
                      </a:r>
                    </a:p>
                  </a:txBody>
                  <a:tcPr marL="9525" marR="9525" marT="9525" marB="0"/>
                </a:tc>
              </a:tr>
              <a:tr h="2382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JFU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Gol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mbria" pitchFamily="18" charset="0"/>
                        </a:rPr>
                        <a:t> I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KLASIFIKASI DAN TINGKAT JABATAN DALAM TPP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05801" cy="27477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339"/>
                <a:gridCol w="1834747"/>
                <a:gridCol w="1186543"/>
                <a:gridCol w="1186543"/>
                <a:gridCol w="1186543"/>
                <a:gridCol w="1186543"/>
                <a:gridCol w="1186543"/>
              </a:tblGrid>
              <a:tr h="3476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NO</a:t>
                      </a:r>
                    </a:p>
                  </a:txBody>
                  <a:tcPr marL="9437" marR="9437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NAMA</a:t>
                      </a:r>
                    </a:p>
                  </a:txBody>
                  <a:tcPr marL="9437" marR="9437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latin typeface="Cambria"/>
                        </a:rPr>
                        <a:t>Jabatan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mbria"/>
                      </a:endParaRPr>
                    </a:p>
                  </a:txBody>
                  <a:tcPr marL="9437" marR="9437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DATANG</a:t>
                      </a:r>
                    </a:p>
                  </a:txBody>
                  <a:tcPr marL="9437" marR="9437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PULANG</a:t>
                      </a:r>
                    </a:p>
                  </a:txBody>
                  <a:tcPr marL="9437" marR="9437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0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PUKUL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TTD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PUKUL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TTD</a:t>
                      </a:r>
                    </a:p>
                  </a:txBody>
                  <a:tcPr marL="9437" marR="9437" marT="9525" marB="0" anchor="ctr"/>
                </a:tc>
              </a:tr>
              <a:tr h="4800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1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</a:tr>
              <a:tr h="4800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2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</a:tr>
              <a:tr h="4800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mbria"/>
                        </a:rPr>
                        <a:t>3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</a:tr>
              <a:tr h="4800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4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mbria"/>
                        </a:rPr>
                        <a:t> </a:t>
                      </a:r>
                    </a:p>
                  </a:txBody>
                  <a:tcPr marL="9437" marR="9437" marT="9525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PRESENSI MANUAL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3400" y="4495800"/>
            <a:ext cx="4572000" cy="161582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i-FI" sz="11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Plt. KEPALA BADAN KEPEGAWAIAN DAERAH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KOTA BLITAR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100" dirty="0" smtClean="0">
              <a:latin typeface="Cambria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100" dirty="0" smtClean="0">
              <a:latin typeface="Cambria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i-FI" sz="1100" dirty="0" smtClean="0">
              <a:latin typeface="Cambria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b="1" u="sng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SUYOTO,S.Pd.,M.Pd.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Pembina Tingkat I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i-FI" sz="1100" dirty="0" smtClean="0">
                <a:latin typeface="Cambria" pitchFamily="18" charset="0"/>
                <a:ea typeface="Times New Roman" pitchFamily="18" charset="0"/>
                <a:cs typeface="Arial" pitchFamily="34" charset="0"/>
              </a:rPr>
              <a:t>NIP. 19631014 198403 1 004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ATURAN YANG DIJADIKAN ACUAN DALAM RANCANGAN TPP KOTA BLITAR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  <a:p>
            <a:pPr marL="624078" indent="-514350" algn="just">
              <a:buClrTx/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TPP </a:t>
            </a:r>
            <a:r>
              <a:rPr lang="en-US" dirty="0" err="1" smtClean="0">
                <a:latin typeface="Cambria" pitchFamily="18" charset="0"/>
              </a:rPr>
              <a:t>merupakan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satu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sz="4000" b="1" dirty="0" smtClean="0">
                <a:latin typeface="Cambria" pitchFamily="18" charset="0"/>
              </a:rPr>
              <a:t>reward </a:t>
            </a:r>
            <a:r>
              <a:rPr lang="en-US" sz="4000" b="1" dirty="0" err="1" smtClean="0">
                <a:latin typeface="Cambria" pitchFamily="18" charset="0"/>
              </a:rPr>
              <a:t>atau</a:t>
            </a:r>
            <a:r>
              <a:rPr lang="en-US" sz="4000" b="1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penghargaan</a:t>
            </a:r>
            <a:r>
              <a:rPr lang="en-US" sz="4000" b="1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kepada</a:t>
            </a:r>
            <a:r>
              <a:rPr lang="en-US" dirty="0" smtClean="0">
                <a:latin typeface="Cambria" pitchFamily="18" charset="0"/>
              </a:rPr>
              <a:t> PNS</a:t>
            </a:r>
          </a:p>
          <a:p>
            <a:pPr marL="624078" lvl="0" indent="-514350" algn="just">
              <a:buClrTx/>
              <a:buFont typeface="+mj-lt"/>
              <a:buAutoNum type="arabicPeriod"/>
            </a:pPr>
            <a:r>
              <a:rPr lang="en-US" dirty="0" smtClean="0">
                <a:latin typeface="Cambria" pitchFamily="18" charset="0"/>
              </a:rPr>
              <a:t>TPP </a:t>
            </a:r>
            <a:r>
              <a:rPr lang="en-US" dirty="0" err="1" smtClean="0">
                <a:latin typeface="Cambria" pitchFamily="18" charset="0"/>
              </a:rPr>
              <a:t>diberikan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meningkatkan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sz="4000" b="1" dirty="0" err="1" smtClean="0">
                <a:latin typeface="Cambria" pitchFamily="18" charset="0"/>
              </a:rPr>
              <a:t>kesejahteraan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sz="4200" b="1" dirty="0" err="1" smtClean="0">
                <a:latin typeface="Cambria" pitchFamily="18" charset="0"/>
              </a:rPr>
              <a:t>sehingga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produktivitas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motivasi,disiplin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kinerja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meningkat</a:t>
            </a:r>
            <a:r>
              <a:rPr lang="en-US" dirty="0" smtClean="0">
                <a:latin typeface="Cambria" pitchFamily="18" charset="0"/>
              </a:rPr>
              <a:t>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 smtClean="0">
                <a:solidFill>
                  <a:schemeClr val="tx1"/>
                </a:solidFill>
                <a:latin typeface="Cambria" pitchFamily="18" charset="0"/>
              </a:rPr>
              <a:t>MAKSUD DAN TUJUAN TPP</a:t>
            </a:r>
            <a:endParaRPr lang="en-US" b="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46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04800"/>
                <a:gridCol w="4114800"/>
              </a:tblGrid>
              <a:tr h="371872">
                <a:tc gridSpan="3"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600" b="0" dirty="0" smtClean="0">
                          <a:solidFill>
                            <a:sysClr val="windowText" lastClr="000000"/>
                          </a:solidFill>
                          <a:latin typeface="Times New Roman"/>
                        </a:rPr>
                        <a:t>SKPD YANG MELAKSANAKAN 5</a:t>
                      </a:r>
                      <a:r>
                        <a:rPr lang="en-US" sz="1600" b="0" baseline="0" dirty="0" smtClean="0">
                          <a:solidFill>
                            <a:sysClr val="windowText" lastClr="000000"/>
                          </a:solidFill>
                          <a:latin typeface="Times New Roman"/>
                        </a:rPr>
                        <a:t> HARI KERJA</a:t>
                      </a:r>
                      <a:endParaRPr lang="en-US" sz="1600" b="0" dirty="0">
                        <a:solidFill>
                          <a:sysClr val="windowText" lastClr="000000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872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400" dirty="0" err="1">
                          <a:latin typeface="Bookman Old Style"/>
                        </a:rPr>
                        <a:t>Hari</a:t>
                      </a:r>
                      <a:r>
                        <a:rPr lang="en-US" sz="1400" dirty="0">
                          <a:latin typeface="Bookman Old Style"/>
                        </a:rPr>
                        <a:t> </a:t>
                      </a:r>
                      <a:r>
                        <a:rPr lang="en-US" sz="1400" dirty="0" err="1">
                          <a:latin typeface="Bookman Old Style"/>
                        </a:rPr>
                        <a:t>Senin</a:t>
                      </a:r>
                      <a:r>
                        <a:rPr lang="en-US" sz="1400" dirty="0">
                          <a:latin typeface="Bookman Old Style"/>
                        </a:rPr>
                        <a:t> </a:t>
                      </a:r>
                      <a:r>
                        <a:rPr lang="en-US" sz="1400" dirty="0" err="1">
                          <a:latin typeface="Bookman Old Style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</a:rPr>
                        <a:t>  </a:t>
                      </a:r>
                      <a:r>
                        <a:rPr lang="en-US" sz="1400" dirty="0" err="1">
                          <a:latin typeface="Bookman Old Style"/>
                        </a:rPr>
                        <a:t>Kamis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Bookman Old Style"/>
                        </a:rPr>
                        <a:t>: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>
                          <a:latin typeface="Bookman Old Style"/>
                        </a:rPr>
                        <a:t>Pukul</a:t>
                      </a:r>
                      <a:r>
                        <a:rPr lang="en-US" sz="1400" dirty="0">
                          <a:latin typeface="Bookman Old Style"/>
                        </a:rPr>
                        <a:t> 07.00 WIB </a:t>
                      </a:r>
                      <a:r>
                        <a:rPr lang="en-US" sz="1400" dirty="0" err="1">
                          <a:latin typeface="Bookman Old Style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</a:rPr>
                        <a:t>. 15.00 WIB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1872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400" dirty="0" err="1" smtClean="0">
                          <a:latin typeface="Bookman Old Style"/>
                        </a:rPr>
                        <a:t>Hari</a:t>
                      </a:r>
                      <a:r>
                        <a:rPr lang="en-US" sz="1400" dirty="0" smtClean="0">
                          <a:latin typeface="Bookman Old Style"/>
                        </a:rPr>
                        <a:t> </a:t>
                      </a:r>
                      <a:r>
                        <a:rPr lang="en-US" sz="1400" dirty="0" err="1">
                          <a:latin typeface="Bookman Old Style"/>
                        </a:rPr>
                        <a:t>Jum’at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Bookman Old Style"/>
                        </a:rPr>
                        <a:t>: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>
                          <a:latin typeface="Bookman Old Style"/>
                        </a:rPr>
                        <a:t>Pukul</a:t>
                      </a:r>
                      <a:r>
                        <a:rPr lang="en-US" sz="1400" dirty="0">
                          <a:latin typeface="Bookman Old Style"/>
                        </a:rPr>
                        <a:t> 07.00 WIB </a:t>
                      </a:r>
                      <a:r>
                        <a:rPr lang="en-US" sz="1400" dirty="0" err="1">
                          <a:latin typeface="Bookman Old Style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</a:rPr>
                        <a:t> 14.30 WIB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1872">
                <a:tc>
                  <a:txBody>
                    <a:bodyPr/>
                    <a:lstStyle/>
                    <a:p>
                      <a:pPr marL="381000" indent="-381000" algn="just">
                        <a:lnSpc>
                          <a:spcPct val="150000"/>
                        </a:lnSpc>
                      </a:pPr>
                      <a:r>
                        <a:rPr lang="en-US" sz="1400" dirty="0" err="1">
                          <a:latin typeface="Bookman Old Style"/>
                        </a:rPr>
                        <a:t>Istirahat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Bookman Old Style"/>
                        </a:rPr>
                        <a:t>: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>
                          <a:latin typeface="Bookman Old Style"/>
                        </a:rPr>
                        <a:t>Pukul</a:t>
                      </a:r>
                      <a:r>
                        <a:rPr lang="en-US" sz="1400" dirty="0">
                          <a:latin typeface="Bookman Old Style"/>
                        </a:rPr>
                        <a:t> 11.00 WIB </a:t>
                      </a:r>
                      <a:r>
                        <a:rPr lang="en-US" sz="1400" dirty="0" err="1">
                          <a:latin typeface="Bookman Old Style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</a:rPr>
                        <a:t> 13.00 WIB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1872">
                <a:tc>
                  <a:txBody>
                    <a:bodyPr/>
                    <a:lstStyle/>
                    <a:p>
                      <a:pPr marL="381000" indent="-381000" algn="just"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Bookman Old Style"/>
                        </a:rPr>
                        <a:t>SKJ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>
                          <a:latin typeface="Bookman Old Style"/>
                        </a:rPr>
                        <a:t>: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 err="1">
                          <a:latin typeface="Bookman Old Style"/>
                        </a:rPr>
                        <a:t>Pukul</a:t>
                      </a:r>
                      <a:r>
                        <a:rPr lang="en-US" sz="1400" dirty="0">
                          <a:latin typeface="Bookman Old Style"/>
                        </a:rPr>
                        <a:t> 06.30 WIB </a:t>
                      </a:r>
                      <a:r>
                        <a:rPr lang="en-US" sz="1400" dirty="0" err="1">
                          <a:latin typeface="Bookman Old Style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</a:rPr>
                        <a:t>. 07.00 WIB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1872">
                <a:tc gridSpan="3">
                  <a:txBody>
                    <a:bodyPr/>
                    <a:lstStyle/>
                    <a:p>
                      <a:pPr marL="381000" indent="-381000" algn="just">
                        <a:lnSpc>
                          <a:spcPct val="15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SKPD YANG MELAKSANAKAN 6 HARI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KERJA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872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400" dirty="0" err="1">
                          <a:latin typeface="Bookman Old Style"/>
                        </a:rPr>
                        <a:t>Hari</a:t>
                      </a:r>
                      <a:r>
                        <a:rPr lang="en-US" sz="1400" dirty="0">
                          <a:latin typeface="Bookman Old Style"/>
                        </a:rPr>
                        <a:t> </a:t>
                      </a:r>
                      <a:r>
                        <a:rPr lang="en-US" sz="1400" dirty="0" err="1">
                          <a:latin typeface="Bookman Old Style"/>
                        </a:rPr>
                        <a:t>Senin</a:t>
                      </a:r>
                      <a:r>
                        <a:rPr lang="en-US" sz="1400" dirty="0">
                          <a:latin typeface="Bookman Old Style"/>
                        </a:rPr>
                        <a:t> </a:t>
                      </a:r>
                      <a:r>
                        <a:rPr lang="en-US" sz="1400" dirty="0" err="1">
                          <a:latin typeface="Bookman Old Style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</a:rPr>
                        <a:t>  </a:t>
                      </a:r>
                      <a:r>
                        <a:rPr lang="en-US" sz="1400" dirty="0" err="1">
                          <a:latin typeface="Bookman Old Style"/>
                        </a:rPr>
                        <a:t>Kamis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Bookman Old Style"/>
                        </a:rPr>
                        <a:t>: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latin typeface="Bookman Old Style"/>
                          <a:ea typeface="Times New Roman"/>
                        </a:rPr>
                        <a:t>Pukul 07.00 WIB s.d. 14.00 WIB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1872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50000"/>
                        </a:lnSpc>
                        <a:buFont typeface="+mj-lt"/>
                        <a:buNone/>
                      </a:pPr>
                      <a:r>
                        <a:rPr lang="en-US" sz="1400" dirty="0" err="1">
                          <a:latin typeface="Bookman Old Style"/>
                        </a:rPr>
                        <a:t>Hari</a:t>
                      </a:r>
                      <a:r>
                        <a:rPr lang="en-US" sz="1400" dirty="0">
                          <a:latin typeface="Bookman Old Style"/>
                        </a:rPr>
                        <a:t> </a:t>
                      </a:r>
                      <a:r>
                        <a:rPr lang="en-US" sz="1400" dirty="0" err="1">
                          <a:latin typeface="Bookman Old Style"/>
                        </a:rPr>
                        <a:t>Jum’at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 dirty="0">
                          <a:latin typeface="Bookman Old Style"/>
                        </a:rPr>
                        <a:t>: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Bookman Old Style"/>
                          <a:ea typeface="Times New Roman"/>
                        </a:rPr>
                        <a:t>Pukul</a:t>
                      </a:r>
                      <a:r>
                        <a:rPr lang="en-US" sz="1400" dirty="0">
                          <a:latin typeface="Bookman Old Style"/>
                          <a:ea typeface="Times New Roman"/>
                        </a:rPr>
                        <a:t> 07.00 WIB </a:t>
                      </a:r>
                      <a:r>
                        <a:rPr lang="en-US" sz="1400" dirty="0" err="1">
                          <a:latin typeface="Bookman Old Style"/>
                          <a:ea typeface="Times New Roman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  <a:ea typeface="Times New Roman"/>
                        </a:rPr>
                        <a:t> 11.00 WIB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1872"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50000"/>
                        </a:lnSpc>
                        <a:buFont typeface="+mj-lt"/>
                        <a:buNone/>
                        <a:tabLst>
                          <a:tab pos="381635" algn="l"/>
                        </a:tabLst>
                      </a:pPr>
                      <a:r>
                        <a:rPr lang="en-US" sz="1400" dirty="0" err="1">
                          <a:latin typeface="Bookman Old Style"/>
                        </a:rPr>
                        <a:t>Sabtu</a:t>
                      </a:r>
                      <a:endParaRPr lang="en-US" sz="1400" dirty="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400">
                          <a:latin typeface="Bookman Old Style"/>
                        </a:rPr>
                        <a:t>:</a:t>
                      </a:r>
                      <a:endParaRPr lang="en-US" sz="1400">
                        <a:latin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Bookman Old Style"/>
                          <a:ea typeface="Times New Roman"/>
                        </a:rPr>
                        <a:t>Pukul</a:t>
                      </a:r>
                      <a:r>
                        <a:rPr lang="en-US" sz="1400" dirty="0">
                          <a:latin typeface="Bookman Old Style"/>
                          <a:ea typeface="Times New Roman"/>
                        </a:rPr>
                        <a:t> 07.00 WIB </a:t>
                      </a:r>
                      <a:r>
                        <a:rPr lang="en-US" sz="1400" dirty="0" err="1">
                          <a:latin typeface="Bookman Old Style"/>
                          <a:ea typeface="Times New Roman"/>
                        </a:rPr>
                        <a:t>s.d</a:t>
                      </a:r>
                      <a:r>
                        <a:rPr lang="en-US" sz="1400" dirty="0">
                          <a:latin typeface="Bookman Old Style"/>
                          <a:ea typeface="Times New Roman"/>
                        </a:rPr>
                        <a:t>. 12.30 WIB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KETENTUAN  JAM KERJA PNS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ClrTx/>
              <a:buAutoNum type="arabicPeriod"/>
            </a:pPr>
            <a:r>
              <a:rPr lang="en-US" dirty="0" smtClean="0"/>
              <a:t>PADA SAAT PUASA SESUAI DENGAN  KETENTUAN YANG BERLAKU</a:t>
            </a:r>
          </a:p>
          <a:p>
            <a:pPr marL="624078" indent="-514350" algn="just">
              <a:buNone/>
            </a:pPr>
            <a:endParaRPr lang="en-US" dirty="0" smtClean="0"/>
          </a:p>
          <a:p>
            <a:pPr marL="624078" indent="-514350" algn="just">
              <a:buNone/>
            </a:pPr>
            <a:r>
              <a:rPr lang="en-US" dirty="0" smtClean="0"/>
              <a:t>2. JIKA ADA KEGIATAN YANG MELIBATKAN SEMUA UNSUR SKPD, MAKA PRESENSI DIBATASI 30 MENIT SETELAH ACARA SELESAI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KETENTUAN JAM KERJA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endParaRPr lang="en-US" dirty="0" smtClean="0"/>
          </a:p>
          <a:p>
            <a:pPr lvl="0" algn="just">
              <a:buNone/>
            </a:pPr>
            <a:endParaRPr lang="en-US" dirty="0" smtClean="0"/>
          </a:p>
          <a:p>
            <a:pPr marL="111125" lvl="0" indent="-1588">
              <a:buNone/>
            </a:pPr>
            <a:r>
              <a:rPr lang="en-US" sz="4000" dirty="0" smtClean="0"/>
              <a:t>DITETAPKAN DENGAN KEPUTUSAN KEPALA SKPD YANG BERSANGKUTAN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JAM KERJA BAGI PNS YANG BEKERJA PADA SKPD YANG MELAKSANAKAN PEMBAGIAN JAM KERJA/SHIFT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111125" indent="-1588">
              <a:buNone/>
            </a:pPr>
            <a:r>
              <a:rPr lang="en-US" dirty="0" smtClean="0"/>
              <a:t>DIBERIKAN KEPADA </a:t>
            </a:r>
            <a:r>
              <a:rPr lang="en-US" sz="4000" dirty="0" smtClean="0"/>
              <a:t>CPNS DAN PNS </a:t>
            </a:r>
            <a:r>
              <a:rPr lang="en-US" dirty="0" smtClean="0"/>
              <a:t>YANG BEKERJA DI LINGKUNGAN PEMERINTAH KOTA BLITAR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TAMBAHAN PENGHASILAN PEGAWAI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4938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smtClean="0"/>
              <a:t>VARIABEL PEMBERIAN TAMBAHAN PENGHASILAN PEGAWAI NEGERI SIPIL DALAM DRAF PERWALI KOTA BLITAR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3807</TotalTime>
  <Words>1126</Words>
  <Application>Microsoft Office PowerPoint</Application>
  <PresentationFormat>On-screen Show (4:3)</PresentationFormat>
  <Paragraphs>257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Slide 1</vt:lpstr>
      <vt:lpstr>MAKSUD &amp; TUJUAN SOSIALISASI</vt:lpstr>
      <vt:lpstr>ATURAN YANG DIJADIKAN ACUAN DALAM RANCANGAN TPP KOTA BLITAR</vt:lpstr>
      <vt:lpstr>MAKSUD DAN TUJUAN TPP</vt:lpstr>
      <vt:lpstr>KETENTUAN  JAM KERJA PNS</vt:lpstr>
      <vt:lpstr>KETENTUAN JAM KERJA</vt:lpstr>
      <vt:lpstr>JAM KERJA BAGI PNS YANG BEKERJA PADA SKPD YANG MELAKSANAKAN PEMBAGIAN JAM KERJA/SHIFT</vt:lpstr>
      <vt:lpstr>TAMBAHAN PENGHASILAN PEGAWAI</vt:lpstr>
      <vt:lpstr>VARIABEL PEMBERIAN TAMBAHAN PENGHASILAN PEGAWAI NEGERI SIPIL DALAM DRAF PERWALI KOTA BLITAR</vt:lpstr>
      <vt:lpstr>TPP TIDAK DIBERIKAN KEPADA :</vt:lpstr>
      <vt:lpstr>NOMINAL TPP</vt:lpstr>
      <vt:lpstr>NOMINAL TPP</vt:lpstr>
      <vt:lpstr>TPP YANG DIBERIKAN KEPADA CPNS dan PNS MUTASI MASUK</vt:lpstr>
      <vt:lpstr>PENGURANGAN TPP </vt:lpstr>
      <vt:lpstr>1. TIDAK MASUK DENGAN SURAT KETERANGAN YANG SAH</vt:lpstr>
      <vt:lpstr>2. PENGURANGAN KARENA TERLAMBAT (TL) &amp; PULANG SEBELUM WAKTUNYA (PSW)</vt:lpstr>
      <vt:lpstr>PENGURANGAN TPP KARENA TDK MASUK TANPA KETERANGAN 1-2 HARI</vt:lpstr>
      <vt:lpstr> PNS YANG MENDAPAT HUKUMAN DISIPLIN </vt:lpstr>
      <vt:lpstr>ALAT/METODE PEMBERIAN TPP</vt:lpstr>
      <vt:lpstr>PEMBAYARAN TPP</vt:lpstr>
      <vt:lpstr>Slide 21</vt:lpstr>
      <vt:lpstr>POTONGAN PAJAK</vt:lpstr>
      <vt:lpstr>PEMBAYARAN TPP KETIKA ADA MUTASI JABATAN</vt:lpstr>
      <vt:lpstr>MONITORING EVALUASI</vt:lpstr>
      <vt:lpstr>SANKSI</vt:lpstr>
      <vt:lpstr>KETENTUAN PERALIHAN</vt:lpstr>
      <vt:lpstr>KETENTUAN PENUTUP</vt:lpstr>
      <vt:lpstr>KLASIFIKASI DAN TINGKAT JABATAN DALAM TPP</vt:lpstr>
      <vt:lpstr>PRESENSI MANUAL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YANG MEMERLUKAN PERSETUJUAN</dc:title>
  <dc:creator>USER</dc:creator>
  <cp:lastModifiedBy>USER</cp:lastModifiedBy>
  <cp:revision>125</cp:revision>
  <dcterms:created xsi:type="dcterms:W3CDTF">2015-06-01T07:45:54Z</dcterms:created>
  <dcterms:modified xsi:type="dcterms:W3CDTF">2015-12-28T23:58:00Z</dcterms:modified>
</cp:coreProperties>
</file>